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B8D1C-10E5-41D8-B4A0-9628E4B26F24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36895-F7F0-45A8-9A3D-422BCE5FE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4394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290F1-9BD0-4018-9FCF-7032CE0601FA}" type="datetimeFigureOut">
              <a:rPr lang="fr-FR" smtClean="0"/>
              <a:t>14/09/2023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CFC97-27F1-48EB-B0FF-4F91088E7D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101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7672-732A-420E-AAEF-5EB486B08C31}" type="datetime1">
              <a:rPr lang="fr-FR" smtClean="0"/>
              <a:t>14/09/2023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Accessibilité  du BASSIN de Loire sur rhône - Annie Vitté- CPC EPS GIVORS- 2023-2024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58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EC08-B1E4-40C5-92D5-19B0DDA861DC}" type="datetime1">
              <a:rPr lang="fr-FR" smtClean="0"/>
              <a:t>14/09/2023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Accessibilité  du BASSIN de Loire sur rhône - Annie Vitté- CPC EPS GIVORS- 2023-2024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1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0AF6-224D-4119-A236-61229BBC3EEC}" type="datetime1">
              <a:rPr lang="fr-FR" smtClean="0"/>
              <a:t>14/09/2023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Accessibilité  du BASSIN de Loire sur rhône - Annie Vitté- CPC EPS GIVORS- 2023-2024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9D30-4B51-43B6-A07B-592CA1936508}" type="datetime1">
              <a:rPr lang="fr-FR" smtClean="0"/>
              <a:t>14/09/2023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Accessibilité  du BASSIN de Loire sur rhône - Annie Vitté- CPC EPS GIVORS- 2023-2024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59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5DF-797F-4F5C-B110-8BF9F64FEAB8}" type="datetime1">
              <a:rPr lang="fr-FR" smtClean="0"/>
              <a:t>14/09/2023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Accessibilité  du BASSIN de Loire sur rhône - Annie Vitté- CPC EPS GIVORS- 2023-2024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836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582E-2ED6-4CA3-AF9A-2E788D1C1C79}" type="datetime1">
              <a:rPr lang="fr-FR" smtClean="0"/>
              <a:t>14/09/2023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Accessibilité  du BASSIN de Loire sur rhône - Annie Vitté- CPC EPS GIVORS- 2023-2024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88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D53F-2331-46C8-9A7B-F53A36C8837F}" type="datetime1">
              <a:rPr lang="fr-FR" smtClean="0"/>
              <a:t>14/09/2023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Accessibilité  du BASSIN de Loire sur rhône - Annie Vitté- CPC EPS GIVORS- 2023-2024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82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E359-A8ED-4A99-83C3-FE326CA92F8A}" type="datetime1">
              <a:rPr lang="fr-FR" smtClean="0"/>
              <a:t>14/09/2023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Accessibilité  du BASSIN de Loire sur rhône - Annie Vitté- CPC EPS GIVORS- 2023-2024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88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4303-9114-4A61-81FB-B0E484932802}" type="datetime1">
              <a:rPr lang="fr-FR" smtClean="0"/>
              <a:t>14/09/2023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Accessibilité  du BASSIN de Loire sur rhône - Annie Vitté- CPC EPS GIVORS- 2023-2024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55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A089-7246-46CD-956F-07629D192C25}" type="datetime1">
              <a:rPr lang="fr-FR" smtClean="0"/>
              <a:t>14/09/2023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Accessibilité  du BASSIN de Loire sur rhône - Annie Vitté- CPC EPS GIVORS- 2023-2024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3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EA091-4157-4810-854D-99AEFA792A2B}" type="datetime1">
              <a:rPr lang="fr-FR" smtClean="0"/>
              <a:t>14/09/2023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Accessibilité  du BASSIN de Loire sur rhône - Annie Vitté- CPC EPS GIVORS- 2023-2024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9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C6732-43BF-4136-A5D8-E198FE5991A7}" type="datetime1">
              <a:rPr lang="fr-FR" smtClean="0"/>
              <a:t>14/09/2023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Accessibilité  du BASSIN de Loire sur rhône - Annie Vitté- CPC EPS GIVORS- 2023-2024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C6DD7-37FC-47E2-91CA-ABFD49A7C7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75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3673" cy="9310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663403">
            <a:off x="651164" y="983674"/>
            <a:ext cx="4419600" cy="94210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 smtClean="0">
                <a:solidFill>
                  <a:schemeClr val="tx1"/>
                </a:solidFill>
              </a:rPr>
              <a:t>Loire sur Rhône</a:t>
            </a:r>
            <a:endParaRPr lang="fr-FR" sz="4800" dirty="0">
              <a:solidFill>
                <a:schemeClr val="tx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-162791" y="20647"/>
            <a:ext cx="6047509" cy="365125"/>
          </a:xfrm>
        </p:spPr>
        <p:txBody>
          <a:bodyPr/>
          <a:lstStyle/>
          <a:p>
            <a:r>
              <a:rPr lang="fr-FR" dirty="0" smtClean="0"/>
              <a:t>Accessibilité  du BASSIN de Loire sur Rhône 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3920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Arrivée dans l’espace des douches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9" name="Virage 8"/>
          <p:cNvSpPr/>
          <p:nvPr/>
        </p:nvSpPr>
        <p:spPr>
          <a:xfrm flipH="1">
            <a:off x="3089562" y="3020290"/>
            <a:ext cx="1156855" cy="329161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5334000" y="5964779"/>
            <a:ext cx="1704109" cy="568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7904018" y="3297381"/>
            <a:ext cx="2036619" cy="3255819"/>
            <a:chOff x="7904018" y="3297381"/>
            <a:chExt cx="2036619" cy="3291610"/>
          </a:xfrm>
          <a:solidFill>
            <a:srgbClr val="FF0000"/>
          </a:solidFill>
        </p:grpSpPr>
        <p:sp>
          <p:nvSpPr>
            <p:cNvPr id="11" name="Virage 10"/>
            <p:cNvSpPr/>
            <p:nvPr/>
          </p:nvSpPr>
          <p:spPr>
            <a:xfrm flipH="1">
              <a:off x="7904018" y="3297381"/>
              <a:ext cx="1156855" cy="3291610"/>
            </a:xfrm>
            <a:prstGeom prst="ben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Virage 11"/>
            <p:cNvSpPr/>
            <p:nvPr/>
          </p:nvSpPr>
          <p:spPr>
            <a:xfrm>
              <a:off x="8783782" y="3297381"/>
              <a:ext cx="1156855" cy="3291610"/>
            </a:xfrm>
            <a:prstGeom prst="ben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95055" y="6356350"/>
            <a:ext cx="6158345" cy="365125"/>
          </a:xfrm>
        </p:spPr>
        <p:txBody>
          <a:bodyPr/>
          <a:lstStyle/>
          <a:p>
            <a:r>
              <a:rPr lang="fr-FR" dirty="0" smtClean="0"/>
              <a:t>Accessibilité  du BASSIN de Loire sur Rhône 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58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Je prends du savon et je vais me doucher.</a:t>
            </a:r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62"/>
          <a:stretch/>
        </p:blipFill>
        <p:spPr>
          <a:xfrm>
            <a:off x="6289964" y="1492249"/>
            <a:ext cx="3914775" cy="5018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024" y="2055718"/>
            <a:ext cx="2468705" cy="3891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369127" y="6356350"/>
            <a:ext cx="5784273" cy="365125"/>
          </a:xfrm>
        </p:spPr>
        <p:txBody>
          <a:bodyPr/>
          <a:lstStyle/>
          <a:p>
            <a:r>
              <a:rPr lang="fr-FR" dirty="0" smtClean="0"/>
              <a:t>Accessibilité  du BASSIN de Loire sur Rhône 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4303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727" y="4482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J’attends le signal des maîtres nageurs et l’ouverture de la </a:t>
            </a:r>
            <a:r>
              <a:rPr lang="fr-FR" sz="6000" b="1" dirty="0" smtClean="0">
                <a:solidFill>
                  <a:srgbClr val="C00000"/>
                </a:solidFill>
              </a:rPr>
              <a:t>barrière</a:t>
            </a:r>
            <a:r>
              <a:rPr lang="fr-FR" dirty="0" smtClean="0"/>
              <a:t> pour avancer vers le bassin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2" t="9427" r="29011" b="45297"/>
          <a:stretch/>
        </p:blipFill>
        <p:spPr>
          <a:xfrm>
            <a:off x="914399" y="2092035"/>
            <a:ext cx="4402512" cy="4268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0" y="448252"/>
            <a:ext cx="1467587" cy="1325563"/>
          </a:xfrm>
        </p:spPr>
      </p:pic>
      <p:sp>
        <p:nvSpPr>
          <p:cNvPr id="7" name="Flèche courbée vers la gauche 6"/>
          <p:cNvSpPr/>
          <p:nvPr/>
        </p:nvSpPr>
        <p:spPr>
          <a:xfrm rot="2409348">
            <a:off x="4144615" y="1348673"/>
            <a:ext cx="1719770" cy="4440668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t="28485" r="25219" b="28485"/>
          <a:stretch/>
        </p:blipFill>
        <p:spPr>
          <a:xfrm>
            <a:off x="6743895" y="1953490"/>
            <a:ext cx="1985688" cy="199505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r="17677" b="27474"/>
          <a:stretch/>
        </p:blipFill>
        <p:spPr>
          <a:xfrm>
            <a:off x="9094601" y="1953490"/>
            <a:ext cx="2335399" cy="20020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7" t="27475" r="19636" b="14747"/>
          <a:stretch/>
        </p:blipFill>
        <p:spPr>
          <a:xfrm>
            <a:off x="6851219" y="4226077"/>
            <a:ext cx="1771039" cy="20020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23434" r="19293" b="31717"/>
          <a:stretch/>
        </p:blipFill>
        <p:spPr>
          <a:xfrm>
            <a:off x="9161515" y="4209046"/>
            <a:ext cx="2036618" cy="1974363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7044010" y="3409680"/>
            <a:ext cx="1385455" cy="3186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Laurent</a:t>
            </a: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9536496" y="3478507"/>
            <a:ext cx="1385455" cy="3186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Nelly</a:t>
            </a:r>
            <a:endParaRPr lang="fr-FR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7141075" y="5801187"/>
            <a:ext cx="1385455" cy="3186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Emilie</a:t>
            </a:r>
            <a:endParaRPr lang="fr-FR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9635325" y="5801187"/>
            <a:ext cx="1253949" cy="19516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Lhoreïgh</a:t>
            </a:r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784273" cy="365125"/>
          </a:xfrm>
        </p:spPr>
        <p:txBody>
          <a:bodyPr/>
          <a:lstStyle/>
          <a:p>
            <a:r>
              <a:rPr lang="fr-FR" dirty="0" smtClean="0"/>
              <a:t>Accessibilité  du BASSIN de Loire sur Rhône 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4325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806" y="224819"/>
            <a:ext cx="5498177" cy="4125508"/>
          </a:xfrm>
          <a:prstGeom prst="rect">
            <a:avLst/>
          </a:prstGeom>
        </p:spPr>
      </p:pic>
      <p:sp>
        <p:nvSpPr>
          <p:cNvPr id="3" name="Titre 12"/>
          <p:cNvSpPr txBox="1">
            <a:spLocks/>
          </p:cNvSpPr>
          <p:nvPr/>
        </p:nvSpPr>
        <p:spPr>
          <a:xfrm rot="20676701">
            <a:off x="1976492" y="1239983"/>
            <a:ext cx="2847111" cy="1911928"/>
          </a:xfrm>
          <a:prstGeom prst="rect">
            <a:avLst/>
          </a:prstGeom>
          <a:solidFill>
            <a:srgbClr val="173E3D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J’arrive au bassin !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Flèche courbée vers la droite 3"/>
          <p:cNvSpPr/>
          <p:nvPr/>
        </p:nvSpPr>
        <p:spPr>
          <a:xfrm rot="20812688">
            <a:off x="153204" y="2416317"/>
            <a:ext cx="2268445" cy="339437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2710662" y="4313317"/>
            <a:ext cx="1736527" cy="207818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bg1"/>
                </a:solidFill>
              </a:rPr>
              <a:t>Je suis maintenant avec les MNS :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t="28485" r="25219" b="28485"/>
          <a:stretch/>
        </p:blipFill>
        <p:spPr>
          <a:xfrm>
            <a:off x="6298023" y="4585812"/>
            <a:ext cx="1797209" cy="18056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r="26800" b="27474"/>
          <a:stretch/>
        </p:blipFill>
        <p:spPr>
          <a:xfrm>
            <a:off x="8195782" y="4582374"/>
            <a:ext cx="1876473" cy="18091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7" t="27475" r="19636" b="14747"/>
          <a:stretch/>
        </p:blipFill>
        <p:spPr>
          <a:xfrm>
            <a:off x="4594538" y="4579487"/>
            <a:ext cx="1602934" cy="181201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23434" r="19293" b="31717"/>
          <a:stretch/>
        </p:blipFill>
        <p:spPr>
          <a:xfrm>
            <a:off x="10172805" y="4579487"/>
            <a:ext cx="1843305" cy="1786959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6484203" y="6040849"/>
            <a:ext cx="1253949" cy="19516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Laurent</a:t>
            </a:r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8512236" y="6072020"/>
            <a:ext cx="1253949" cy="19516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Nelly</a:t>
            </a: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4789714" y="6072020"/>
            <a:ext cx="1253949" cy="19516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Emilie</a:t>
            </a:r>
            <a:endParaRPr lang="fr-FR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10459536" y="6023868"/>
            <a:ext cx="1253949" cy="19516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Lhoreïgh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105891" y="6356350"/>
            <a:ext cx="6047509" cy="365125"/>
          </a:xfrm>
        </p:spPr>
        <p:txBody>
          <a:bodyPr/>
          <a:lstStyle/>
          <a:p>
            <a:r>
              <a:rPr lang="fr-FR" dirty="0" smtClean="0"/>
              <a:t>Accessibilité  du BASSIN de Loire </a:t>
            </a:r>
            <a:r>
              <a:rPr lang="fr-FR" smtClean="0"/>
              <a:t>sur Rhône </a:t>
            </a:r>
            <a:r>
              <a:rPr lang="fr-FR" dirty="0" smtClean="0"/>
              <a:t>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5496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J’arrive à la piscine de Loire sur Rhône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9" name="Rectangle à coins arrondis 8"/>
          <p:cNvSpPr/>
          <p:nvPr/>
        </p:nvSpPr>
        <p:spPr>
          <a:xfrm>
            <a:off x="1551709" y="5389418"/>
            <a:ext cx="3435927" cy="942109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bus se gare juste à côté de l’entrée de la piscine</a:t>
            </a:r>
            <a:endParaRPr lang="fr-FR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7453746" y="5473339"/>
            <a:ext cx="3435927" cy="942109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Je descends l’escalier. Je peux m’aider de la rampe pour descendre.</a:t>
            </a:r>
            <a:endParaRPr lang="fr-FR" dirty="0"/>
          </a:p>
        </p:txBody>
      </p:sp>
      <p:pic>
        <p:nvPicPr>
          <p:cNvPr id="11" name="Imag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6"/>
          <a:stretch/>
        </p:blipFill>
        <p:spPr bwMode="auto">
          <a:xfrm>
            <a:off x="9476451" y="278686"/>
            <a:ext cx="1080770" cy="1595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551709" y="6356350"/>
            <a:ext cx="6601691" cy="365125"/>
          </a:xfrm>
        </p:spPr>
        <p:txBody>
          <a:bodyPr/>
          <a:lstStyle/>
          <a:p>
            <a:r>
              <a:rPr lang="fr-FR" dirty="0" smtClean="0"/>
              <a:t>Accessibilité  du BASSIN de Loire sur Rhône 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5624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Entrée de la piscine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5" y="2058194"/>
            <a:ext cx="5178829" cy="3886200"/>
          </a:xfrm>
        </p:spPr>
      </p:pic>
      <p:pic>
        <p:nvPicPr>
          <p:cNvPr id="9" name="Imag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6"/>
          <a:stretch/>
        </p:blipFill>
        <p:spPr bwMode="auto">
          <a:xfrm>
            <a:off x="664960" y="2201632"/>
            <a:ext cx="2438457" cy="3035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064327" y="6356350"/>
            <a:ext cx="6089073" cy="365125"/>
          </a:xfrm>
        </p:spPr>
        <p:txBody>
          <a:bodyPr/>
          <a:lstStyle/>
          <a:p>
            <a:r>
              <a:rPr lang="fr-FR" dirty="0" smtClean="0"/>
              <a:t>Accessibilité  du BASSIN de Loire sur Rhône 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570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Voici les vestiaires :</a:t>
            </a:r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10" name="Rectangle à coins arrondis 9"/>
          <p:cNvSpPr/>
          <p:nvPr/>
        </p:nvSpPr>
        <p:spPr>
          <a:xfrm>
            <a:off x="7287831" y="1352728"/>
            <a:ext cx="3435927" cy="942109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 l’entrée, la dame d’accueil indique si nous allons du côté des vestiaires FEMMES</a:t>
            </a:r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1606104" y="1403387"/>
            <a:ext cx="3435927" cy="942109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 l’entrée, la dame d’accueil indique si nous allons du côté des vestiaires HOMMES</a:t>
            </a:r>
            <a:endParaRPr lang="fr-FR" dirty="0"/>
          </a:p>
        </p:txBody>
      </p:sp>
      <p:pic>
        <p:nvPicPr>
          <p:cNvPr id="12" name="Image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6"/>
          <a:stretch/>
        </p:blipFill>
        <p:spPr bwMode="auto">
          <a:xfrm>
            <a:off x="-242570" y="2755814"/>
            <a:ext cx="1080770" cy="1595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Accessibilité  du BASSIN de Loire sur </a:t>
            </a:r>
            <a:r>
              <a:rPr lang="fr-FR" dirty="0" err="1" smtClean="0"/>
              <a:t>rhône</a:t>
            </a:r>
            <a:r>
              <a:rPr lang="fr-FR" dirty="0" smtClean="0"/>
              <a:t> 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023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l’entrée des vestiaires, je me déchausse et range mes chaussures :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9" name="Flèche droite 8"/>
          <p:cNvSpPr/>
          <p:nvPr/>
        </p:nvSpPr>
        <p:spPr>
          <a:xfrm>
            <a:off x="5347855" y="3865417"/>
            <a:ext cx="1634836" cy="540327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6"/>
          <a:stretch/>
        </p:blipFill>
        <p:spPr bwMode="auto">
          <a:xfrm>
            <a:off x="1884159" y="3865417"/>
            <a:ext cx="2064385" cy="2446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884159" y="6356350"/>
            <a:ext cx="6269241" cy="365125"/>
          </a:xfrm>
        </p:spPr>
        <p:txBody>
          <a:bodyPr/>
          <a:lstStyle/>
          <a:p>
            <a:r>
              <a:rPr lang="fr-FR" dirty="0" smtClean="0"/>
              <a:t>Accessibilité  du BASSIN de Loire sur Rhône 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65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Les vestiaires : </a:t>
            </a:r>
            <a:r>
              <a:rPr lang="fr-FR" dirty="0" smtClean="0"/>
              <a:t>je vais me changer dans les vestiaires collectifs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9" name="Espace réservé du conten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6"/>
          <a:stretch/>
        </p:blipFill>
        <p:spPr bwMode="auto">
          <a:xfrm>
            <a:off x="685800" y="2967265"/>
            <a:ext cx="2646276" cy="3534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Flèche gauche 9"/>
          <p:cNvSpPr/>
          <p:nvPr/>
        </p:nvSpPr>
        <p:spPr>
          <a:xfrm rot="2365722">
            <a:off x="3576932" y="5029881"/>
            <a:ext cx="2567886" cy="52647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60073" y="6356350"/>
            <a:ext cx="5493327" cy="365125"/>
          </a:xfrm>
        </p:spPr>
        <p:txBody>
          <a:bodyPr/>
          <a:lstStyle/>
          <a:p>
            <a:r>
              <a:rPr lang="fr-FR" dirty="0" smtClean="0"/>
              <a:t>Accessibilité  du BASSIN de Loire sur Rhône 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0847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la sortie du vestiaire, je me range en haut de l’escalier !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à coins arrondis 5"/>
          <p:cNvSpPr/>
          <p:nvPr/>
        </p:nvSpPr>
        <p:spPr>
          <a:xfrm>
            <a:off x="6927273" y="3241964"/>
            <a:ext cx="3796145" cy="1440872"/>
          </a:xfrm>
          <a:prstGeom prst="wedgeRoundRectCallout">
            <a:avLst>
              <a:gd name="adj1" fmla="val -92366"/>
              <a:gd name="adj2" fmla="val 3780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J’attends le signal de la maitresse ou du maître pour descendre.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468582" y="4405745"/>
            <a:ext cx="3865418" cy="177121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gauche 7"/>
          <p:cNvSpPr/>
          <p:nvPr/>
        </p:nvSpPr>
        <p:spPr>
          <a:xfrm rot="16200000">
            <a:off x="1697398" y="3117489"/>
            <a:ext cx="3407785" cy="554182"/>
          </a:xfrm>
          <a:prstGeom prst="leftArrow">
            <a:avLst/>
          </a:prstGeom>
          <a:solidFill>
            <a:srgbClr val="C0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54036" y="6356350"/>
            <a:ext cx="6234546" cy="365125"/>
          </a:xfrm>
        </p:spPr>
        <p:txBody>
          <a:bodyPr/>
          <a:lstStyle/>
          <a:p>
            <a:r>
              <a:rPr lang="fr-FR" dirty="0" smtClean="0"/>
              <a:t>Accessibilité  du BASSIN de Loire sur Rhône 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989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" y="2433060"/>
            <a:ext cx="3460654" cy="259549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775" y="2445688"/>
            <a:ext cx="3444875" cy="2582862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006" y="2445688"/>
            <a:ext cx="3477491" cy="26081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8765" y="803564"/>
            <a:ext cx="11152908" cy="101138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Je descends les escaliers tranquillement avec ma classe,</a:t>
            </a:r>
            <a:endParaRPr lang="fr-FR" sz="32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687782" y="6356350"/>
            <a:ext cx="5465618" cy="365125"/>
          </a:xfrm>
        </p:spPr>
        <p:txBody>
          <a:bodyPr/>
          <a:lstStyle/>
          <a:p>
            <a:r>
              <a:rPr lang="fr-FR" dirty="0" smtClean="0"/>
              <a:t>Accessibilité  du BASSIN de Loire sur Rhône 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595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J’arrive à l’entrée des douches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7" name="Flèche courbée vers le haut 6"/>
          <p:cNvSpPr/>
          <p:nvPr/>
        </p:nvSpPr>
        <p:spPr>
          <a:xfrm flipH="1">
            <a:off x="4765964" y="3602182"/>
            <a:ext cx="2743200" cy="1052945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Explosion 2 7"/>
          <p:cNvSpPr/>
          <p:nvPr/>
        </p:nvSpPr>
        <p:spPr>
          <a:xfrm>
            <a:off x="6553200" y="1323182"/>
            <a:ext cx="2424545" cy="1911494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Les toilettes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576945" y="6356350"/>
            <a:ext cx="5576455" cy="365125"/>
          </a:xfrm>
        </p:spPr>
        <p:txBody>
          <a:bodyPr/>
          <a:lstStyle/>
          <a:p>
            <a:r>
              <a:rPr lang="fr-FR" dirty="0" smtClean="0"/>
              <a:t>Accessibilité  du BASSIN de Loire sur </a:t>
            </a:r>
            <a:r>
              <a:rPr lang="fr-FR" dirty="0" err="1" smtClean="0"/>
              <a:t>rhône</a:t>
            </a:r>
            <a:r>
              <a:rPr lang="fr-FR" dirty="0" smtClean="0"/>
              <a:t> - Annie </a:t>
            </a:r>
            <a:r>
              <a:rPr lang="fr-FR" dirty="0" err="1" smtClean="0"/>
              <a:t>Vitté</a:t>
            </a:r>
            <a:r>
              <a:rPr lang="fr-FR" dirty="0" smtClean="0"/>
              <a:t>- CPC EPS GIVORS- 2023-2024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7832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372</Words>
  <Application>Microsoft Office PowerPoint</Application>
  <PresentationFormat>Grand écran</PresentationFormat>
  <Paragraphs>41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Présentation PowerPoint</vt:lpstr>
      <vt:lpstr>J’arrive à la piscine de Loire sur Rhône</vt:lpstr>
      <vt:lpstr>Entrée de la piscine</vt:lpstr>
      <vt:lpstr>Voici les vestiaires :</vt:lpstr>
      <vt:lpstr>A l’entrée des vestiaires, je me déchausse et range mes chaussures :</vt:lpstr>
      <vt:lpstr>Les vestiaires : je vais me changer dans les vestiaires collectifs</vt:lpstr>
      <vt:lpstr>A la sortie du vestiaire, je me range en haut de l’escalier !</vt:lpstr>
      <vt:lpstr>Présentation PowerPoint</vt:lpstr>
      <vt:lpstr>J’arrive à l’entrée des douches </vt:lpstr>
      <vt:lpstr>Arrivée dans l’espace des douches</vt:lpstr>
      <vt:lpstr>Je prends du savon et je vais me doucher.</vt:lpstr>
      <vt:lpstr>J’attends le signal des maîtres nageurs et l’ouverture de la barrière pour avancer vers le bassin</vt:lpstr>
      <vt:lpstr>Présentation PowerPoint</vt:lpstr>
    </vt:vector>
  </TitlesOfParts>
  <Company>ACADEMIE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circo</dc:creator>
  <cp:lastModifiedBy>circo</cp:lastModifiedBy>
  <cp:revision>16</cp:revision>
  <dcterms:created xsi:type="dcterms:W3CDTF">2023-09-08T10:58:54Z</dcterms:created>
  <dcterms:modified xsi:type="dcterms:W3CDTF">2023-09-14T13:43:40Z</dcterms:modified>
</cp:coreProperties>
</file>