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400"/>
    <a:srgbClr val="D56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58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5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3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8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82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88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3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9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5ABD-5558-42BF-B616-F8DAF1B83AD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C6DD7-37FC-47E2-91CA-ABFD49A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7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663403">
            <a:off x="7426718" y="4881116"/>
            <a:ext cx="4419600" cy="942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</a:rPr>
              <a:t>Mornant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6352" y="1500188"/>
            <a:ext cx="6858000" cy="385762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74187" y="844036"/>
            <a:ext cx="641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Je me dirige vers le pédiluve.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>
            <a:off x="4124346" y="4282045"/>
            <a:ext cx="2064385" cy="2446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8328394" y="5034231"/>
            <a:ext cx="3435927" cy="94210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J’attends que le maitre nageur vienne nous chercher.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3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183828" y="-96370"/>
            <a:ext cx="113538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Voici les </a:t>
            </a:r>
            <a:r>
              <a:rPr lang="fr-FR" dirty="0" smtClean="0"/>
              <a:t>bassins :</a:t>
            </a: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8" y="1049311"/>
            <a:ext cx="8927475" cy="5021705"/>
          </a:xfrm>
          <a:prstGeom prst="rect">
            <a:avLst/>
          </a:prstGeom>
        </p:spPr>
      </p:pic>
      <p:sp>
        <p:nvSpPr>
          <p:cNvPr id="8" name="Titre 3"/>
          <p:cNvSpPr txBox="1">
            <a:spLocks/>
          </p:cNvSpPr>
          <p:nvPr/>
        </p:nvSpPr>
        <p:spPr>
          <a:xfrm>
            <a:off x="636031" y="579476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Le grand bassin (profondeur : 2 m 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75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183828" y="-96370"/>
            <a:ext cx="113538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Voici les </a:t>
            </a:r>
            <a:r>
              <a:rPr lang="fr-FR" dirty="0" smtClean="0"/>
              <a:t>bassins :</a:t>
            </a:r>
            <a:endParaRPr lang="fr-FR" sz="4000" dirty="0"/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183828" y="5794764"/>
            <a:ext cx="118060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Le petit bassin (profondeur : réglable de 90 cm à 1m35 )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968336"/>
            <a:ext cx="9044065" cy="50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J’arrive à la piscine de Mornant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8102411" y="5041374"/>
            <a:ext cx="3435927" cy="94210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me dirige vers l’entrée des groupes.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 flipH="1">
            <a:off x="8833466" y="3125942"/>
            <a:ext cx="1080770" cy="1595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1" y="2160991"/>
            <a:ext cx="6795541" cy="382249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2578310" y="4072237"/>
            <a:ext cx="5936104" cy="329783"/>
          </a:xfrm>
          <a:prstGeom prst="straightConnector1">
            <a:avLst/>
          </a:prstGeom>
          <a:ln w="76200">
            <a:solidFill>
              <a:srgbClr val="D561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6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Couloir des vestiaires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>
            <a:off x="2787378" y="2055814"/>
            <a:ext cx="1845035" cy="2296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2519099" y="4517655"/>
            <a:ext cx="3435927" cy="94210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m’</a:t>
            </a:r>
            <a:r>
              <a:rPr lang="fr-FR" dirty="0" err="1" smtClean="0"/>
              <a:t>asseois</a:t>
            </a:r>
            <a:r>
              <a:rPr lang="fr-FR" dirty="0" smtClean="0"/>
              <a:t> pour enlever chaussures et chaussettes.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5149" y="1500187"/>
            <a:ext cx="6858000" cy="385762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4632413" y="4071057"/>
            <a:ext cx="3462276" cy="893196"/>
          </a:xfrm>
          <a:prstGeom prst="straightConnector1">
            <a:avLst/>
          </a:prstGeom>
          <a:ln w="76200">
            <a:solidFill>
              <a:srgbClr val="D561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8522" y="226466"/>
            <a:ext cx="11353800" cy="132556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Voici les vestiaires </a:t>
            </a:r>
            <a:r>
              <a:rPr lang="fr-FR" sz="4000" dirty="0" smtClean="0"/>
              <a:t>: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200" dirty="0" smtClean="0"/>
              <a:t>(</a:t>
            </a:r>
            <a:r>
              <a:rPr lang="fr-FR" sz="3200" dirty="0" smtClean="0"/>
              <a:t>j’aurais toujours la même couleur </a:t>
            </a:r>
            <a:r>
              <a:rPr lang="fr-FR" sz="3200" dirty="0" smtClean="0"/>
              <a:t> de vestiaire)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2" y="1569831"/>
            <a:ext cx="4364740" cy="24551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59" y="1552029"/>
            <a:ext cx="4405452" cy="24780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2" y="4233923"/>
            <a:ext cx="4364740" cy="2455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59" y="4233923"/>
            <a:ext cx="4410439" cy="24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6429" y="389475"/>
            <a:ext cx="7108771" cy="1325563"/>
          </a:xfrm>
        </p:spPr>
        <p:txBody>
          <a:bodyPr/>
          <a:lstStyle/>
          <a:p>
            <a:r>
              <a:rPr lang="fr-FR" dirty="0" smtClean="0"/>
              <a:t>En entrant dans le vestiaire, je range mes chaussures :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0" y="2461963"/>
            <a:ext cx="5958844" cy="3250419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>
            <a:off x="374755" y="4087172"/>
            <a:ext cx="2064385" cy="2446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743" y="1618713"/>
            <a:ext cx="6858000" cy="385762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9817644">
            <a:off x="4172240" y="2915176"/>
            <a:ext cx="4757808" cy="394641"/>
          </a:xfrm>
          <a:prstGeom prst="rightArrow">
            <a:avLst/>
          </a:prstGeom>
          <a:solidFill>
            <a:srgbClr val="FF44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6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93815" y="724889"/>
            <a:ext cx="4863059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la sortie du vestiaire, je me range dans le couloir : 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616821" y="2927170"/>
            <a:ext cx="3796145" cy="1440872"/>
          </a:xfrm>
          <a:prstGeom prst="wedgeRoundRectCallout">
            <a:avLst>
              <a:gd name="adj1" fmla="val -92366"/>
              <a:gd name="adj2" fmla="val 3780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J’attends le signal de la maitresse ou du maître pour avancer.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644" y="1500189"/>
            <a:ext cx="6858000" cy="385762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>
            <a:off x="3207896" y="4147132"/>
            <a:ext cx="2064385" cy="2446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98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632" y="559997"/>
            <a:ext cx="10515600" cy="1325563"/>
          </a:xfrm>
        </p:spPr>
        <p:txBody>
          <a:bodyPr/>
          <a:lstStyle/>
          <a:p>
            <a:r>
              <a:rPr lang="fr-FR" dirty="0" smtClean="0"/>
              <a:t>J’arrive à l’entrée des </a:t>
            </a:r>
            <a:r>
              <a:rPr lang="fr-FR" dirty="0" smtClean="0"/>
              <a:t>sanitaires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9649" y="1500187"/>
            <a:ext cx="6858000" cy="3857625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5112397" y="5387084"/>
            <a:ext cx="3435927" cy="94210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</a:t>
            </a:r>
            <a:r>
              <a:rPr lang="fr-FR" dirty="0" smtClean="0"/>
              <a:t>passe aux toilettes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>
            <a:off x="3177916" y="2573166"/>
            <a:ext cx="2064385" cy="2446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V="1">
            <a:off x="4632413" y="3222885"/>
            <a:ext cx="5635849" cy="848172"/>
          </a:xfrm>
          <a:prstGeom prst="straightConnector1">
            <a:avLst/>
          </a:prstGeom>
          <a:ln w="76200">
            <a:solidFill>
              <a:srgbClr val="D561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456" y="649938"/>
            <a:ext cx="6102246" cy="1325563"/>
          </a:xfrm>
        </p:spPr>
        <p:txBody>
          <a:bodyPr/>
          <a:lstStyle/>
          <a:p>
            <a:r>
              <a:rPr lang="fr-FR" dirty="0" smtClean="0"/>
              <a:t>Arrivée dans l’espace des douches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0055" y="1500187"/>
            <a:ext cx="6858000" cy="3857625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>
            <a:off x="3627621" y="3082832"/>
            <a:ext cx="2064385" cy="2446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202039" y="2773180"/>
            <a:ext cx="3977016" cy="1792552"/>
          </a:xfrm>
          <a:prstGeom prst="straightConnector1">
            <a:avLst/>
          </a:prstGeom>
          <a:ln w="76200">
            <a:solidFill>
              <a:srgbClr val="D561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45385" y="536002"/>
            <a:ext cx="7879126" cy="10229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Je prends du </a:t>
            </a:r>
            <a:r>
              <a:rPr lang="fr-FR" dirty="0" smtClean="0"/>
              <a:t>savon et je me douche.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0262"/>
          <a:stretch/>
        </p:blipFill>
        <p:spPr>
          <a:xfrm>
            <a:off x="2353456" y="2023672"/>
            <a:ext cx="2221366" cy="44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145</Words>
  <Application>Microsoft Office PowerPoint</Application>
  <PresentationFormat>Grand écran</PresentationFormat>
  <Paragraphs>19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J’arrive à la piscine de Mornant</vt:lpstr>
      <vt:lpstr>Couloir des vestiaires</vt:lpstr>
      <vt:lpstr>Voici les vestiaires : (j’aurais toujours la même couleur  de vestiaire)</vt:lpstr>
      <vt:lpstr>En entrant dans le vestiaire, je range mes chaussures :</vt:lpstr>
      <vt:lpstr>A la sortie du vestiaire, je me range dans le couloir : </vt:lpstr>
      <vt:lpstr>J’arrive à l’entrée des sanitaires </vt:lpstr>
      <vt:lpstr>Arrivée dans l’espace des douches</vt:lpstr>
      <vt:lpstr>Je prends du savon et je me douche.</vt:lpstr>
      <vt:lpstr>Présentation PowerPoint</vt:lpstr>
      <vt:lpstr>Voici les bassins :</vt:lpstr>
      <vt:lpstr>Voici les bassins :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circo</dc:creator>
  <cp:lastModifiedBy>circo</cp:lastModifiedBy>
  <cp:revision>23</cp:revision>
  <dcterms:created xsi:type="dcterms:W3CDTF">2023-09-08T10:58:54Z</dcterms:created>
  <dcterms:modified xsi:type="dcterms:W3CDTF">2023-09-12T09:08:14Z</dcterms:modified>
</cp:coreProperties>
</file>