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72" r:id="rId6"/>
    <p:sldId id="259" r:id="rId7"/>
    <p:sldId id="260" r:id="rId8"/>
    <p:sldId id="263" r:id="rId9"/>
    <p:sldId id="265" r:id="rId10"/>
    <p:sldId id="266" r:id="rId11"/>
    <p:sldId id="267" r:id="rId12"/>
    <p:sldId id="268" r:id="rId13"/>
    <p:sldId id="273" r:id="rId14"/>
    <p:sldId id="26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400"/>
    <a:srgbClr val="FFFFFF"/>
    <a:srgbClr val="D561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58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1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59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83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88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82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88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55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3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9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15ABD-5558-42BF-B616-F8DAF1B83AD2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75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1377418">
            <a:off x="7626630" y="5285851"/>
            <a:ext cx="4419600" cy="942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>
                <a:solidFill>
                  <a:schemeClr val="tx1"/>
                </a:solidFill>
              </a:rPr>
              <a:t>St Romain en Gal</a:t>
            </a:r>
            <a:endParaRPr lang="fr-FR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2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8456" y="649938"/>
            <a:ext cx="6102246" cy="1325563"/>
          </a:xfrm>
        </p:spPr>
        <p:txBody>
          <a:bodyPr/>
          <a:lstStyle/>
          <a:p>
            <a:r>
              <a:rPr lang="fr-FR" dirty="0" smtClean="0"/>
              <a:t>Arrivée dans l’espace des douches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3137654" y="3138074"/>
            <a:ext cx="2064385" cy="2446483"/>
            <a:chOff x="6026047" y="4368042"/>
            <a:chExt cx="2064385" cy="2446483"/>
          </a:xfrm>
        </p:grpSpPr>
        <p:pic>
          <p:nvPicPr>
            <p:cNvPr id="7" name="Image 6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76"/>
            <a:stretch/>
          </p:blipFill>
          <p:spPr bwMode="auto">
            <a:xfrm>
              <a:off x="6026047" y="4368042"/>
              <a:ext cx="2064385" cy="24464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378825" y="5171606"/>
              <a:ext cx="833879" cy="122919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9670" y="1500187"/>
            <a:ext cx="6858000" cy="3857625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V="1">
            <a:off x="5202039" y="4122295"/>
            <a:ext cx="3956951" cy="1099256"/>
          </a:xfrm>
          <a:prstGeom prst="straightConnector1">
            <a:avLst/>
          </a:prstGeom>
          <a:ln w="76200">
            <a:solidFill>
              <a:srgbClr val="D561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58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45385" y="536002"/>
            <a:ext cx="7879126" cy="102297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Je prends du savon et je me douche.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26225" r="29618" b="16653"/>
          <a:stretch/>
        </p:blipFill>
        <p:spPr>
          <a:xfrm rot="5400000">
            <a:off x="6849176" y="1845115"/>
            <a:ext cx="6958090" cy="32678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3206" r="22580" b="11238"/>
          <a:stretch/>
        </p:blipFill>
        <p:spPr>
          <a:xfrm rot="5400000">
            <a:off x="4277285" y="3883782"/>
            <a:ext cx="2383440" cy="15739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t="17230" r="36996" b="13990"/>
          <a:stretch/>
        </p:blipFill>
        <p:spPr>
          <a:xfrm rot="5400000">
            <a:off x="1119456" y="2152414"/>
            <a:ext cx="2743203" cy="26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>
          <a:xfrm>
            <a:off x="6057226" y="338086"/>
            <a:ext cx="64163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Je me dirige vers le pédiluve.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9"/>
          <a:stretch/>
        </p:blipFill>
        <p:spPr>
          <a:xfrm rot="5400000">
            <a:off x="-304040" y="863792"/>
            <a:ext cx="6857998" cy="5130415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 flipH="1">
            <a:off x="7389584" y="4000912"/>
            <a:ext cx="2064385" cy="2446483"/>
            <a:chOff x="6026047" y="4368042"/>
            <a:chExt cx="2064385" cy="2446483"/>
          </a:xfrm>
        </p:grpSpPr>
        <p:pic>
          <p:nvPicPr>
            <p:cNvPr id="8" name="Image 7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76"/>
            <a:stretch/>
          </p:blipFill>
          <p:spPr bwMode="auto">
            <a:xfrm>
              <a:off x="6026047" y="4368042"/>
              <a:ext cx="2064385" cy="24464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378825" y="5171606"/>
              <a:ext cx="833879" cy="122919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4" name="Connecteur droit avec flèche 13"/>
          <p:cNvCxnSpPr/>
          <p:nvPr/>
        </p:nvCxnSpPr>
        <p:spPr>
          <a:xfrm flipH="1" flipV="1">
            <a:off x="3871497" y="4674525"/>
            <a:ext cx="3956951" cy="1099256"/>
          </a:xfrm>
          <a:prstGeom prst="straightConnector1">
            <a:avLst/>
          </a:prstGeom>
          <a:ln w="76200">
            <a:solidFill>
              <a:srgbClr val="D561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31654" r="47797" b="14913"/>
          <a:stretch/>
        </p:blipFill>
        <p:spPr>
          <a:xfrm rot="5400000">
            <a:off x="9071138" y="1306147"/>
            <a:ext cx="2724818" cy="266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50" y="59652"/>
            <a:ext cx="9794928" cy="5509647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296697" y="5532437"/>
            <a:ext cx="81033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Je me dirige vers </a:t>
            </a:r>
            <a:r>
              <a:rPr lang="fr-FR" dirty="0" smtClean="0"/>
              <a:t>les bassins.</a:t>
            </a:r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4964156" y="4438777"/>
            <a:ext cx="3435927" cy="942109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J’attends que le maitre nageur vienne nous chercher.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8526553" y="3982810"/>
            <a:ext cx="340454" cy="1854045"/>
          </a:xfrm>
          <a:prstGeom prst="straightConnector1">
            <a:avLst/>
          </a:prstGeom>
          <a:ln w="76200">
            <a:solidFill>
              <a:srgbClr val="D561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4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83828" y="-96370"/>
            <a:ext cx="11353800" cy="1325563"/>
          </a:xfrm>
        </p:spPr>
        <p:txBody>
          <a:bodyPr>
            <a:normAutofit/>
          </a:bodyPr>
          <a:lstStyle/>
          <a:p>
            <a:r>
              <a:rPr lang="fr-FR" dirty="0" smtClean="0"/>
              <a:t>Voici </a:t>
            </a:r>
            <a:r>
              <a:rPr lang="fr-FR" dirty="0" smtClean="0"/>
              <a:t>le bassin </a:t>
            </a:r>
            <a:r>
              <a:rPr lang="fr-FR" dirty="0" smtClean="0"/>
              <a:t>: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1"/>
          <a:stretch/>
        </p:blipFill>
        <p:spPr>
          <a:xfrm>
            <a:off x="154373" y="1489905"/>
            <a:ext cx="11883254" cy="4690109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0" y="4824585"/>
            <a:ext cx="12192000" cy="1983398"/>
            <a:chOff x="0" y="4824585"/>
            <a:chExt cx="12192000" cy="198339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72" t="20727" r="63060" b="40803"/>
            <a:stretch/>
          </p:blipFill>
          <p:spPr>
            <a:xfrm rot="5400000">
              <a:off x="4420115" y="5754547"/>
              <a:ext cx="935072" cy="1171800"/>
            </a:xfrm>
            <a:prstGeom prst="rect">
              <a:avLst/>
            </a:prstGeom>
          </p:spPr>
        </p:pic>
        <p:sp>
          <p:nvSpPr>
            <p:cNvPr id="11" name="Organigramme : Opération manuelle 10"/>
            <p:cNvSpPr/>
            <p:nvPr/>
          </p:nvSpPr>
          <p:spPr>
            <a:xfrm flipV="1">
              <a:off x="0" y="4824585"/>
              <a:ext cx="12192000" cy="787614"/>
            </a:xfrm>
            <a:prstGeom prst="flowChartManualOperation">
              <a:avLst/>
            </a:prstGeom>
            <a:noFill/>
            <a:ln w="76200">
              <a:solidFill>
                <a:srgbClr val="FF4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avec flèche 12"/>
            <p:cNvCxnSpPr>
              <a:stCxn id="9" idx="0"/>
            </p:cNvCxnSpPr>
            <p:nvPr/>
          </p:nvCxnSpPr>
          <p:spPr>
            <a:xfrm flipV="1">
              <a:off x="5473551" y="5351489"/>
              <a:ext cx="372613" cy="988958"/>
            </a:xfrm>
            <a:prstGeom prst="straightConnector1">
              <a:avLst/>
            </a:prstGeom>
            <a:ln w="57150">
              <a:solidFill>
                <a:srgbClr val="FF44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3627193" y="176748"/>
            <a:ext cx="6909138" cy="4180301"/>
            <a:chOff x="3627193" y="176748"/>
            <a:chExt cx="6909138" cy="418030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0" t="32772" r="32022" b="23706"/>
            <a:stretch/>
          </p:blipFill>
          <p:spPr>
            <a:xfrm rot="5400000">
              <a:off x="9397518" y="220736"/>
              <a:ext cx="1182802" cy="1094825"/>
            </a:xfrm>
            <a:prstGeom prst="rect">
              <a:avLst/>
            </a:prstGeom>
          </p:spPr>
        </p:pic>
        <p:sp>
          <p:nvSpPr>
            <p:cNvPr id="14" name="Organigramme : Opération manuelle 13"/>
            <p:cNvSpPr/>
            <p:nvPr/>
          </p:nvSpPr>
          <p:spPr>
            <a:xfrm flipV="1">
              <a:off x="3627193" y="4141591"/>
              <a:ext cx="4917200" cy="215458"/>
            </a:xfrm>
            <a:prstGeom prst="flowChartManualOperation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droit avec flèche 15"/>
            <p:cNvCxnSpPr>
              <a:stCxn id="7" idx="2"/>
            </p:cNvCxnSpPr>
            <p:nvPr/>
          </p:nvCxnSpPr>
          <p:spPr>
            <a:xfrm flipH="1">
              <a:off x="6940446" y="768149"/>
              <a:ext cx="2501061" cy="3428467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52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J’arrive à la piscine de </a:t>
            </a:r>
            <a:r>
              <a:rPr lang="fr-FR" dirty="0" smtClean="0"/>
              <a:t>St Romain en Gal</a:t>
            </a:r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8102411" y="5041374"/>
            <a:ext cx="3435927" cy="942109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car se gare ici.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4" y="1946444"/>
            <a:ext cx="7465820" cy="4199524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H="1" flipV="1">
            <a:off x="3762532" y="4422098"/>
            <a:ext cx="4811842" cy="44971"/>
          </a:xfrm>
          <a:prstGeom prst="straightConnector1">
            <a:avLst/>
          </a:prstGeom>
          <a:ln w="76200">
            <a:solidFill>
              <a:srgbClr val="D561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38" y="3255631"/>
            <a:ext cx="28956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2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11257" y="-154980"/>
            <a:ext cx="10515600" cy="1325563"/>
          </a:xfrm>
        </p:spPr>
        <p:txBody>
          <a:bodyPr/>
          <a:lstStyle/>
          <a:p>
            <a:r>
              <a:rPr lang="fr-FR" dirty="0" smtClean="0"/>
              <a:t>J’entre dans la piscine.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0738" t="13830" r="414" b="28463"/>
          <a:stretch/>
        </p:blipFill>
        <p:spPr>
          <a:xfrm>
            <a:off x="605725" y="1131376"/>
            <a:ext cx="4167752" cy="5422558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1906292" y="5708171"/>
            <a:ext cx="1011964" cy="475652"/>
          </a:xfrm>
          <a:prstGeom prst="straightConnector1">
            <a:avLst/>
          </a:prstGeom>
          <a:ln w="76200">
            <a:solidFill>
              <a:srgbClr val="D561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6"/>
          <a:stretch/>
        </p:blipFill>
        <p:spPr bwMode="auto">
          <a:xfrm>
            <a:off x="999428" y="5381565"/>
            <a:ext cx="906864" cy="1128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0"/>
          <a:stretch/>
        </p:blipFill>
        <p:spPr>
          <a:xfrm rot="5400000">
            <a:off x="6523896" y="1403233"/>
            <a:ext cx="5339846" cy="4874546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V="1">
            <a:off x="5569057" y="5087097"/>
            <a:ext cx="3876946" cy="64961"/>
          </a:xfrm>
          <a:prstGeom prst="straightConnector1">
            <a:avLst/>
          </a:prstGeom>
          <a:ln w="76200">
            <a:solidFill>
              <a:srgbClr val="D561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15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17362" y="157041"/>
            <a:ext cx="10515600" cy="1325563"/>
          </a:xfrm>
        </p:spPr>
        <p:txBody>
          <a:bodyPr/>
          <a:lstStyle/>
          <a:p>
            <a:r>
              <a:rPr lang="fr-FR" dirty="0" smtClean="0"/>
              <a:t>Je me dirige dans les vestiaires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5626" y="2575168"/>
            <a:ext cx="4994584" cy="28094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3305" y="2575168"/>
            <a:ext cx="4994585" cy="28094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t="55549" r="65807" b="13505"/>
          <a:stretch/>
        </p:blipFill>
        <p:spPr>
          <a:xfrm rot="5400000">
            <a:off x="436254" y="1464259"/>
            <a:ext cx="2151516" cy="2045698"/>
          </a:xfrm>
          <a:prstGeom prst="rect">
            <a:avLst/>
          </a:prstGeom>
        </p:spPr>
      </p:pic>
      <p:sp>
        <p:nvSpPr>
          <p:cNvPr id="6" name="Flèche courbée vers le bas 5"/>
          <p:cNvSpPr/>
          <p:nvPr/>
        </p:nvSpPr>
        <p:spPr>
          <a:xfrm flipH="1">
            <a:off x="2006474" y="1482602"/>
            <a:ext cx="1625860" cy="780913"/>
          </a:xfrm>
          <a:prstGeom prst="curvedDownArrow">
            <a:avLst>
              <a:gd name="adj1" fmla="val 25000"/>
              <a:gd name="adj2" fmla="val 50000"/>
              <a:gd name="adj3" fmla="val 33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12876" r="77753" b="58845"/>
          <a:stretch/>
        </p:blipFill>
        <p:spPr>
          <a:xfrm rot="5400000">
            <a:off x="9546934" y="1604335"/>
            <a:ext cx="2431669" cy="2045698"/>
          </a:xfrm>
          <a:prstGeom prst="rect">
            <a:avLst/>
          </a:prstGeom>
        </p:spPr>
      </p:pic>
      <p:sp>
        <p:nvSpPr>
          <p:cNvPr id="13" name="Flèche courbée vers le bas 12"/>
          <p:cNvSpPr/>
          <p:nvPr/>
        </p:nvSpPr>
        <p:spPr>
          <a:xfrm>
            <a:off x="8571181" y="1020892"/>
            <a:ext cx="1625860" cy="780913"/>
          </a:xfrm>
          <a:prstGeom prst="curvedDownArrow">
            <a:avLst>
              <a:gd name="adj1" fmla="val 25000"/>
              <a:gd name="adj2" fmla="val 50000"/>
              <a:gd name="adj3" fmla="val 33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48522" y="226466"/>
            <a:ext cx="11353800" cy="1325563"/>
          </a:xfrm>
        </p:spPr>
        <p:txBody>
          <a:bodyPr>
            <a:normAutofit/>
          </a:bodyPr>
          <a:lstStyle/>
          <a:p>
            <a:r>
              <a:rPr lang="fr-FR" sz="4000" dirty="0" smtClean="0"/>
              <a:t>L’entrée des vestiaires </a:t>
            </a:r>
            <a:r>
              <a:rPr lang="fr-FR" sz="4000" dirty="0" smtClean="0"/>
              <a:t>:</a:t>
            </a:r>
            <a:r>
              <a:rPr lang="fr-FR" sz="3600" dirty="0" smtClean="0"/>
              <a:t/>
            </a:r>
            <a:br>
              <a:rPr lang="fr-FR" sz="3600" dirty="0" smtClean="0"/>
            </a:br>
            <a:endParaRPr lang="fr-FR" sz="3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6" y="1718876"/>
            <a:ext cx="8046957" cy="4526413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8611365" y="2096487"/>
            <a:ext cx="3435927" cy="942109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Je m’</a:t>
            </a:r>
            <a:r>
              <a:rPr lang="fr-FR" dirty="0" err="1" smtClean="0"/>
              <a:t>asseois</a:t>
            </a:r>
            <a:r>
              <a:rPr lang="fr-FR" dirty="0" smtClean="0"/>
              <a:t> pour enlever chaussures et </a:t>
            </a:r>
            <a:r>
              <a:rPr lang="fr-FR" dirty="0" smtClean="0"/>
              <a:t>chaussettes</a:t>
            </a:r>
            <a:r>
              <a:rPr lang="fr-FR" dirty="0"/>
              <a:t> </a:t>
            </a:r>
            <a:r>
              <a:rPr lang="fr-FR" dirty="0" smtClean="0"/>
              <a:t>et je les pose sous les bancs.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055" y="4032620"/>
            <a:ext cx="1865376" cy="16093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75" y="4291576"/>
            <a:ext cx="1200334" cy="1200334"/>
          </a:xfrm>
          <a:prstGeom prst="rect">
            <a:avLst/>
          </a:prstGeom>
        </p:spPr>
      </p:pic>
      <p:sp>
        <p:nvSpPr>
          <p:cNvPr id="14" name="Flèche courbée vers le bas 13"/>
          <p:cNvSpPr/>
          <p:nvPr/>
        </p:nvSpPr>
        <p:spPr>
          <a:xfrm flipH="1">
            <a:off x="9613210" y="3672590"/>
            <a:ext cx="1584442" cy="618986"/>
          </a:xfrm>
          <a:prstGeom prst="curvedDownArrow">
            <a:avLst>
              <a:gd name="adj1" fmla="val 25000"/>
              <a:gd name="adj2" fmla="val 5244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 courbée vers le bas 14"/>
          <p:cNvSpPr/>
          <p:nvPr/>
        </p:nvSpPr>
        <p:spPr>
          <a:xfrm rot="20689781" flipH="1">
            <a:off x="4056449" y="3306687"/>
            <a:ext cx="4773645" cy="1679828"/>
          </a:xfrm>
          <a:prstGeom prst="curvedDownArrow">
            <a:avLst>
              <a:gd name="adj1" fmla="val 21486"/>
              <a:gd name="adj2" fmla="val 49741"/>
              <a:gd name="adj3" fmla="val 25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6" t="2408" r="52177" b="77722"/>
          <a:stretch/>
        </p:blipFill>
        <p:spPr>
          <a:xfrm>
            <a:off x="9380300" y="99122"/>
            <a:ext cx="1817352" cy="18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48522" y="226466"/>
            <a:ext cx="11353800" cy="1325563"/>
          </a:xfrm>
        </p:spPr>
        <p:txBody>
          <a:bodyPr>
            <a:normAutofit/>
          </a:bodyPr>
          <a:lstStyle/>
          <a:p>
            <a:r>
              <a:rPr lang="fr-FR" sz="4000" dirty="0" smtClean="0"/>
              <a:t>Je me rends dans le vestiaire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200" dirty="0" smtClean="0"/>
              <a:t>(j’aurais toujours le même </a:t>
            </a:r>
            <a:r>
              <a:rPr lang="fr-FR" sz="3200" b="1" dirty="0" smtClean="0">
                <a:solidFill>
                  <a:srgbClr val="FF4400"/>
                </a:solidFill>
              </a:rPr>
              <a:t>numéro</a:t>
            </a:r>
            <a:r>
              <a:rPr lang="fr-FR" sz="3200" dirty="0" smtClean="0"/>
              <a:t> de vestiaire)</a:t>
            </a:r>
            <a:endParaRPr lang="fr-FR" sz="3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90" y="2687953"/>
            <a:ext cx="4370468" cy="2458388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6"/>
          <a:stretch/>
        </p:blipFill>
        <p:spPr bwMode="auto">
          <a:xfrm flipH="1">
            <a:off x="3735582" y="3979673"/>
            <a:ext cx="1845035" cy="2296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flipH="1" flipV="1">
            <a:off x="1439058" y="4062335"/>
            <a:ext cx="2525602" cy="1139252"/>
          </a:xfrm>
          <a:prstGeom prst="straightConnector1">
            <a:avLst/>
          </a:prstGeom>
          <a:ln w="76200">
            <a:solidFill>
              <a:srgbClr val="D561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2074" r="2733" b="5055"/>
          <a:stretch/>
        </p:blipFill>
        <p:spPr>
          <a:xfrm rot="5400000">
            <a:off x="5422597" y="2574229"/>
            <a:ext cx="4781862" cy="297621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1" t="38744" r="59215" b="41611"/>
          <a:stretch/>
        </p:blipFill>
        <p:spPr>
          <a:xfrm rot="5400000">
            <a:off x="9688639" y="2562879"/>
            <a:ext cx="2298497" cy="2098624"/>
          </a:xfrm>
          <a:prstGeom prst="rect">
            <a:avLst/>
          </a:prstGeom>
        </p:spPr>
      </p:pic>
      <p:sp>
        <p:nvSpPr>
          <p:cNvPr id="14" name="Flèche courbée vers le bas 13"/>
          <p:cNvSpPr/>
          <p:nvPr/>
        </p:nvSpPr>
        <p:spPr>
          <a:xfrm>
            <a:off x="7813528" y="1338679"/>
            <a:ext cx="2360380" cy="1118739"/>
          </a:xfrm>
          <a:prstGeom prst="curvedDownArrow">
            <a:avLst>
              <a:gd name="adj1" fmla="val 25000"/>
              <a:gd name="adj2" fmla="val 50000"/>
              <a:gd name="adj3" fmla="val 33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326347" y="2457418"/>
            <a:ext cx="974361" cy="974361"/>
          </a:xfrm>
          <a:prstGeom prst="ellipse">
            <a:avLst/>
          </a:prstGeom>
          <a:noFill/>
          <a:ln w="76200">
            <a:solidFill>
              <a:srgbClr val="FF4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2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06429" y="314524"/>
            <a:ext cx="11800692" cy="1325563"/>
          </a:xfrm>
        </p:spPr>
        <p:txBody>
          <a:bodyPr>
            <a:normAutofit/>
          </a:bodyPr>
          <a:lstStyle/>
          <a:p>
            <a:r>
              <a:rPr lang="fr-FR" dirty="0" smtClean="0"/>
              <a:t>Je me change et je pose mes affaires sur les bancs et porte-manteaux:</a:t>
            </a:r>
            <a:endParaRPr lang="fr-FR" dirty="0"/>
          </a:p>
        </p:txBody>
      </p:sp>
      <p:pic>
        <p:nvPicPr>
          <p:cNvPr id="10" name="Imag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6"/>
          <a:stretch/>
        </p:blipFill>
        <p:spPr bwMode="auto">
          <a:xfrm>
            <a:off x="206429" y="3277704"/>
            <a:ext cx="2064385" cy="2446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94" y="1820153"/>
            <a:ext cx="7978915" cy="448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5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93815" y="724889"/>
            <a:ext cx="4863059" cy="13255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 la sortie du vestiaire, je me range dans le couloir : 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7991576" y="2324440"/>
            <a:ext cx="3796145" cy="1440872"/>
          </a:xfrm>
          <a:prstGeom prst="wedgeRoundRectCallout">
            <a:avLst>
              <a:gd name="adj1" fmla="val -73807"/>
              <a:gd name="adj2" fmla="val 61737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J’attends le signal de la maitresse ou du maître pour avancer.</a:t>
            </a:r>
            <a:endParaRPr lang="fr-FR" sz="2400" dirty="0">
              <a:solidFill>
                <a:schemeClr val="tx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 flipH="1">
            <a:off x="5927191" y="3794243"/>
            <a:ext cx="2064385" cy="2446483"/>
            <a:chOff x="6026047" y="4368042"/>
            <a:chExt cx="2064385" cy="2446483"/>
          </a:xfrm>
        </p:grpSpPr>
        <p:pic>
          <p:nvPicPr>
            <p:cNvPr id="9" name="Image 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76"/>
            <a:stretch/>
          </p:blipFill>
          <p:spPr bwMode="auto">
            <a:xfrm>
              <a:off x="6026047" y="4368042"/>
              <a:ext cx="2064385" cy="24464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378825" y="5171606"/>
              <a:ext cx="833879" cy="122919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964" y="150018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632" y="299011"/>
            <a:ext cx="10515600" cy="1325563"/>
          </a:xfrm>
        </p:spPr>
        <p:txBody>
          <a:bodyPr/>
          <a:lstStyle/>
          <a:p>
            <a:r>
              <a:rPr lang="fr-FR" dirty="0" smtClean="0"/>
              <a:t>J’arrive à l’entrée des sanitaires </a:t>
            </a:r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4437806" y="5277959"/>
            <a:ext cx="3435927" cy="942109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Je passe aux toilettes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2373421" y="2568448"/>
            <a:ext cx="2064385" cy="2446483"/>
            <a:chOff x="6026047" y="4368042"/>
            <a:chExt cx="2064385" cy="2446483"/>
          </a:xfrm>
        </p:grpSpPr>
        <p:pic>
          <p:nvPicPr>
            <p:cNvPr id="8" name="Image 7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76"/>
            <a:stretch/>
          </p:blipFill>
          <p:spPr bwMode="auto">
            <a:xfrm>
              <a:off x="6026047" y="4368042"/>
              <a:ext cx="2064385" cy="24464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378825" y="5171606"/>
              <a:ext cx="833879" cy="122919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8" y="1500188"/>
            <a:ext cx="6858000" cy="3857625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V="1">
            <a:off x="4227679" y="3734645"/>
            <a:ext cx="5635849" cy="848172"/>
          </a:xfrm>
          <a:prstGeom prst="straightConnector1">
            <a:avLst/>
          </a:prstGeom>
          <a:ln w="76200">
            <a:solidFill>
              <a:srgbClr val="D561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78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155</Words>
  <Application>Microsoft Office PowerPoint</Application>
  <PresentationFormat>Grand écran</PresentationFormat>
  <Paragraphs>19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Présentation PowerPoint</vt:lpstr>
      <vt:lpstr>J’arrive à la piscine de St Romain en Gal</vt:lpstr>
      <vt:lpstr>J’entre dans la piscine.</vt:lpstr>
      <vt:lpstr>Je me dirige dans les vestiaires</vt:lpstr>
      <vt:lpstr>L’entrée des vestiaires : </vt:lpstr>
      <vt:lpstr>Je me rends dans le vestiaire  (j’aurais toujours le même numéro de vestiaire)</vt:lpstr>
      <vt:lpstr>Je me change et je pose mes affaires sur les bancs et porte-manteaux:</vt:lpstr>
      <vt:lpstr>A la sortie du vestiaire, je me range dans le couloir : </vt:lpstr>
      <vt:lpstr>J’arrive à l’entrée des sanitaires </vt:lpstr>
      <vt:lpstr>Arrivée dans l’espace des douches</vt:lpstr>
      <vt:lpstr>Je prends du savon et je me douche.</vt:lpstr>
      <vt:lpstr>Présentation PowerPoint</vt:lpstr>
      <vt:lpstr>Présentation PowerPoint</vt:lpstr>
      <vt:lpstr>Voici le bassin :</vt:lpstr>
    </vt:vector>
  </TitlesOfParts>
  <Company>ACADEMIE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circo</dc:creator>
  <cp:lastModifiedBy>circo</cp:lastModifiedBy>
  <cp:revision>37</cp:revision>
  <dcterms:created xsi:type="dcterms:W3CDTF">2023-09-08T10:58:54Z</dcterms:created>
  <dcterms:modified xsi:type="dcterms:W3CDTF">2023-11-17T15:43:41Z</dcterms:modified>
</cp:coreProperties>
</file>