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6" r:id="rId6"/>
    <p:sldId id="260" r:id="rId7"/>
    <p:sldId id="261" r:id="rId8"/>
    <p:sldId id="262" r:id="rId9"/>
    <p:sldId id="264" r:id="rId10"/>
    <p:sldId id="263" r:id="rId11"/>
    <p:sldId id="267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11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43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9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65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48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91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76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35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86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60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90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0642-1734-4B12-BB7F-A6171BBB09C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5D6CF-3899-4CDA-A6C2-F41D61EA3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2282" y="334851"/>
            <a:ext cx="8216721" cy="172576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Centre </a:t>
            </a:r>
            <a:r>
              <a:rPr lang="fr-FR" dirty="0" err="1" smtClean="0"/>
              <a:t>Aquagaron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38649" y="6207617"/>
            <a:ext cx="9131120" cy="502276"/>
          </a:xfrm>
        </p:spPr>
        <p:txBody>
          <a:bodyPr>
            <a:normAutofit/>
          </a:bodyPr>
          <a:lstStyle/>
          <a:p>
            <a:r>
              <a:rPr lang="fr-FR" dirty="0" smtClean="0"/>
              <a:t>Accueil des scolaires</a:t>
            </a:r>
            <a:endParaRPr lang="fr-FR" dirty="0"/>
          </a:p>
        </p:txBody>
      </p:sp>
      <p:pic>
        <p:nvPicPr>
          <p:cNvPr id="1026" name="Picture 2" descr="Resized_20220103_094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82" y="1175198"/>
            <a:ext cx="6709894" cy="503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5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519706"/>
            <a:ext cx="10353542" cy="3322749"/>
          </a:xfrm>
        </p:spPr>
        <p:txBody>
          <a:bodyPr>
            <a:normAutofit/>
          </a:bodyPr>
          <a:lstStyle/>
          <a:p>
            <a:r>
              <a:rPr lang="fr-FR" dirty="0" smtClean="0"/>
              <a:t>A la fin de la séance et après le retour du MNS, nous regagnons les vestiaires en respectant le circuit </a:t>
            </a:r>
            <a:r>
              <a:rPr lang="fr-FR" dirty="0" smtClean="0"/>
              <a:t>adapté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958365"/>
            <a:ext cx="9413383" cy="121859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1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533" y="13696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>
                <a:latin typeface="Brush Script MT" panose="03060802040406070304" pitchFamily="66" charset="0"/>
              </a:rPr>
              <a:t>Au plaisir de vous accueillir au centre </a:t>
            </a:r>
            <a:r>
              <a:rPr lang="fr-FR" sz="5400" dirty="0" err="1" smtClean="0">
                <a:latin typeface="Brush Script MT" panose="03060802040406070304" pitchFamily="66" charset="0"/>
              </a:rPr>
              <a:t>Aquagaron</a:t>
            </a:r>
            <a:r>
              <a:rPr lang="fr-FR" sz="5400" dirty="0" smtClean="0">
                <a:latin typeface="Brush Script MT" panose="03060802040406070304" pitchFamily="66" charset="0"/>
              </a:rPr>
              <a:t>.</a:t>
            </a:r>
            <a:endParaRPr lang="fr-FR" sz="5400" dirty="0">
              <a:latin typeface="Brush Script MT" panose="030608020404060703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6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fr-FR" sz="6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fr-FR" sz="6000" dirty="0" smtClean="0">
                <a:latin typeface="Bookman Old Style" panose="02050604050505020204" pitchFamily="18" charset="0"/>
              </a:rPr>
              <a:t>FIN </a:t>
            </a:r>
            <a:endParaRPr lang="fr-FR" sz="6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5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115" y="940903"/>
            <a:ext cx="9935817" cy="1060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Arrivée au centre et passage à l’accueil pour récupérer la carte d’accès.</a:t>
            </a:r>
            <a:br>
              <a:rPr lang="fr-FR" dirty="0" smtClean="0"/>
            </a:br>
            <a:r>
              <a:rPr lang="fr-FR" dirty="0" smtClean="0"/>
              <a:t>Puis descente </a:t>
            </a:r>
            <a:r>
              <a:rPr lang="fr-FR" dirty="0"/>
              <a:t>d</a:t>
            </a:r>
            <a:r>
              <a:rPr lang="fr-FR" dirty="0" smtClean="0"/>
              <a:t>es escaliers dans le calme.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6104" y="1789043"/>
            <a:ext cx="10497300" cy="486499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 descr="Resized_20220103_094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6" y="1776241"/>
            <a:ext cx="4172755" cy="50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8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Passage par l’accès groupes. Un planning d’occupation des vestiaires est affiché sur la porte.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V="1">
            <a:off x="6109645" y="5866100"/>
            <a:ext cx="84774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Resized_20220103_094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20" y="808405"/>
            <a:ext cx="4537197" cy="604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ized_20220104_105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1" y="1169583"/>
            <a:ext cx="2438557" cy="32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esized_20220104_1058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443" y="3572961"/>
            <a:ext cx="2438557" cy="32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7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Il faut déposer les chaussures dans le casier correspondant à la couleur du vestiaire utilisé.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6595" y="1805360"/>
            <a:ext cx="2915614" cy="224503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3" y="1690688"/>
            <a:ext cx="4726493" cy="5055687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48" y="1690689"/>
            <a:ext cx="4563521" cy="50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248" y="1"/>
            <a:ext cx="10529552" cy="169068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Il y a 4 vestiaires collectifs</a:t>
            </a:r>
            <a:r>
              <a:rPr lang="fr-FR" sz="2800" dirty="0"/>
              <a:t> </a:t>
            </a:r>
            <a:r>
              <a:rPr lang="fr-FR" sz="2800" dirty="0" smtClean="0"/>
              <a:t>de couleur différente.</a:t>
            </a:r>
            <a:endParaRPr lang="fr-FR" sz="2800" dirty="0"/>
          </a:p>
        </p:txBody>
      </p:sp>
      <p:pic>
        <p:nvPicPr>
          <p:cNvPr id="4" name="Picture 2" descr="Resized_20220103_0943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0" y="1391845"/>
            <a:ext cx="4056844" cy="540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Resized_20220103_0943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87" y="1391846"/>
            <a:ext cx="6607930" cy="540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24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Deux </a:t>
            </a:r>
            <a:r>
              <a:rPr lang="fr-FR" dirty="0" smtClean="0"/>
              <a:t>vestiaires sont </a:t>
            </a:r>
            <a:r>
              <a:rPr lang="fr-FR" dirty="0"/>
              <a:t>séparés au milieu par une porte et les deux autres le sont par un rideau.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49" y="2863222"/>
            <a:ext cx="3025114" cy="3952938"/>
          </a:xfrm>
        </p:spPr>
      </p:pic>
      <p:pic>
        <p:nvPicPr>
          <p:cNvPr id="6146" name="Picture 2" descr="Resized_20220103_100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" y="2828372"/>
            <a:ext cx="3132130" cy="395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63" y="1986902"/>
            <a:ext cx="3296991" cy="35998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28" y="1986901"/>
            <a:ext cx="2713472" cy="35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Passage aux sanitaires, puis douche obligatoire savonnée. Le MNS vient vous chercher au pédiluve et vous indique où aller.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8397" y="3665555"/>
            <a:ext cx="6516941" cy="21936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 descr="Resized_20220103_1009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41" y="2155583"/>
            <a:ext cx="6106759" cy="45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Resized_20220103_0945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2" y="2155583"/>
            <a:ext cx="6104383" cy="45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Nous nous plaçons à l’endroit indiqué. Coté gradins ou baie vitrée pour le bassin sportif.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" y="2524259"/>
            <a:ext cx="3295881" cy="4180250"/>
          </a:xfrm>
        </p:spPr>
      </p:pic>
      <p:pic>
        <p:nvPicPr>
          <p:cNvPr id="8195" name="Picture 3" descr="Resized_20220103_100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66" y="2434107"/>
            <a:ext cx="3571434" cy="44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59" y="1896750"/>
            <a:ext cx="4854887" cy="36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5056" cy="6007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Sur les gradins côté bassin d’apprentissage.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609858"/>
            <a:ext cx="5520746" cy="41405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1" y="1609858"/>
            <a:ext cx="5737624" cy="41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159</Words>
  <Application>Microsoft Office PowerPoint</Application>
  <PresentationFormat>Grand écran</PresentationFormat>
  <Paragraphs>15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Brush Script MT</vt:lpstr>
      <vt:lpstr>Calibri</vt:lpstr>
      <vt:lpstr>Calibri Light</vt:lpstr>
      <vt:lpstr>Thème Office</vt:lpstr>
      <vt:lpstr> Centre Aquagaron </vt:lpstr>
      <vt:lpstr>Arrivée au centre et passage à l’accueil pour récupérer la carte d’accès. Puis descente des escaliers dans le calme.</vt:lpstr>
      <vt:lpstr>Passage par l’accès groupes. Un planning d’occupation des vestiaires est affiché sur la porte. </vt:lpstr>
      <vt:lpstr>Il faut déposer les chaussures dans le casier correspondant à la couleur du vestiaire utilisé.</vt:lpstr>
      <vt:lpstr>Il y a 4 vestiaires collectifs de couleur différente.</vt:lpstr>
      <vt:lpstr>Deux vestiaires sont séparés au milieu par une porte et les deux autres le sont par un rideau.</vt:lpstr>
      <vt:lpstr>Passage aux sanitaires, puis douche obligatoire savonnée. Le MNS vient vous chercher au pédiluve et vous indique où aller.</vt:lpstr>
      <vt:lpstr>Nous nous plaçons à l’endroit indiqué. Coté gradins ou baie vitrée pour le bassin sportif.</vt:lpstr>
      <vt:lpstr>Sur les gradins côté bassin d’apprentissage.</vt:lpstr>
      <vt:lpstr>A la fin de la séance et après le retour du MNS, nous regagnons les vestiaires en respectant le circuit adapté.</vt:lpstr>
      <vt:lpstr>Au plaisir de vous accueillir au centre Aquagaron.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Accueil scolaires- Centre Aquagaron</dc:title>
  <dc:creator>Cordinateur Bassin</dc:creator>
  <cp:lastModifiedBy>Cordinateur Bassin</cp:lastModifiedBy>
  <cp:revision>26</cp:revision>
  <cp:lastPrinted>2022-03-15T15:32:50Z</cp:lastPrinted>
  <dcterms:created xsi:type="dcterms:W3CDTF">2022-01-03T09:14:19Z</dcterms:created>
  <dcterms:modified xsi:type="dcterms:W3CDTF">2022-09-09T13:48:15Z</dcterms:modified>
</cp:coreProperties>
</file>