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57" r:id="rId4"/>
    <p:sldId id="258" r:id="rId5"/>
    <p:sldId id="266" r:id="rId6"/>
    <p:sldId id="267" r:id="rId7"/>
    <p:sldId id="260" r:id="rId8"/>
    <p:sldId id="272" r:id="rId9"/>
    <p:sldId id="269" r:id="rId10"/>
    <p:sldId id="270" r:id="rId11"/>
    <p:sldId id="262" r:id="rId12"/>
    <p:sldId id="263" r:id="rId13"/>
    <p:sldId id="268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5DA15-A085-4E61-80A6-23A040FEA298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7FD4A31-F54B-4B80-9527-F750476C1D44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Début de matinée</a:t>
          </a:r>
          <a:endParaRPr lang="fr-FR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55E888-2AE2-4B5C-AB39-FA4AF76F62EA}" type="parTrans" cxnId="{40AB4254-4653-4D64-9A71-7B4B8EC52D9B}">
      <dgm:prSet/>
      <dgm:spPr/>
      <dgm:t>
        <a:bodyPr/>
        <a:lstStyle/>
        <a:p>
          <a:endParaRPr lang="fr-FR"/>
        </a:p>
      </dgm:t>
    </dgm:pt>
    <dgm:pt modelId="{5012B09E-D433-489D-8429-EA0A33B13A50}" type="sibTrans" cxnId="{40AB4254-4653-4D64-9A71-7B4B8EC52D9B}">
      <dgm:prSet/>
      <dgm:spPr/>
      <dgm:t>
        <a:bodyPr/>
        <a:lstStyle/>
        <a:p>
          <a:endParaRPr lang="fr-FR"/>
        </a:p>
      </dgm:t>
    </dgm:pt>
    <dgm:pt modelId="{414996FF-2B2D-4955-A420-069534D62AE3}">
      <dgm:prSet phldrT="[Texte]" custT="1"/>
      <dgm:spPr/>
      <dgm:t>
        <a:bodyPr/>
        <a:lstStyle/>
        <a:p>
          <a:r>
            <a:rPr lang="fr-FR" sz="1200" b="1" i="1" dirty="0" smtClean="0"/>
            <a:t>Se (</a:t>
          </a:r>
          <a:r>
            <a:rPr lang="fr-FR" sz="1200" b="1" i="1" dirty="0" err="1" smtClean="0"/>
            <a:t>re</a:t>
          </a:r>
          <a:r>
            <a:rPr lang="fr-FR" sz="1200" b="1" i="1" dirty="0" smtClean="0"/>
            <a:t>) connaître: autour des prénoms</a:t>
          </a:r>
          <a:endParaRPr lang="fr-FR" sz="1200" b="1" i="1" dirty="0"/>
        </a:p>
      </dgm:t>
    </dgm:pt>
    <dgm:pt modelId="{70533BDD-EA6B-4A6B-8440-F050AB4B7E56}" type="parTrans" cxnId="{53D600D2-AA20-4791-B4FA-167CE187971C}">
      <dgm:prSet/>
      <dgm:spPr/>
      <dgm:t>
        <a:bodyPr/>
        <a:lstStyle/>
        <a:p>
          <a:endParaRPr lang="fr-FR"/>
        </a:p>
      </dgm:t>
    </dgm:pt>
    <dgm:pt modelId="{C26F1ABA-2460-4474-933A-6916E75EE3ED}" type="sibTrans" cxnId="{53D600D2-AA20-4791-B4FA-167CE187971C}">
      <dgm:prSet/>
      <dgm:spPr/>
      <dgm:t>
        <a:bodyPr/>
        <a:lstStyle/>
        <a:p>
          <a:endParaRPr lang="fr-FR"/>
        </a:p>
      </dgm:t>
    </dgm:pt>
    <dgm:pt modelId="{795C5E5A-16CA-4B51-AB2F-9E02C4F536E0}">
      <dgm:prSet phldrT="[Texte]" custT="1"/>
      <dgm:spPr/>
      <dgm:t>
        <a:bodyPr/>
        <a:lstStyle/>
        <a:p>
          <a:r>
            <a:rPr lang="fr-FR" sz="1200" b="1" i="1" dirty="0" smtClean="0"/>
            <a:t>Météo des émotions</a:t>
          </a:r>
          <a:endParaRPr lang="fr-FR" sz="1200" b="1" i="1" dirty="0"/>
        </a:p>
      </dgm:t>
    </dgm:pt>
    <dgm:pt modelId="{CF253AC5-7966-4F30-9B2E-7CB324C1D944}" type="parTrans" cxnId="{C3D99BAF-A16E-4544-8510-11E598620463}">
      <dgm:prSet/>
      <dgm:spPr/>
      <dgm:t>
        <a:bodyPr/>
        <a:lstStyle/>
        <a:p>
          <a:endParaRPr lang="fr-FR"/>
        </a:p>
      </dgm:t>
    </dgm:pt>
    <dgm:pt modelId="{DD705F27-24BE-49F6-85DB-8C53331F8B39}" type="sibTrans" cxnId="{C3D99BAF-A16E-4544-8510-11E598620463}">
      <dgm:prSet/>
      <dgm:spPr/>
      <dgm:t>
        <a:bodyPr/>
        <a:lstStyle/>
        <a:p>
          <a:endParaRPr lang="fr-FR"/>
        </a:p>
      </dgm:t>
    </dgm:pt>
    <dgm:pt modelId="{1E00A9AA-46CB-4491-83ED-16B3806623BA}">
      <dgm:prSet phldrT="[Texte]" custT="1"/>
      <dgm:spPr/>
      <dgm:t>
        <a:bodyPr/>
        <a:lstStyle/>
        <a:p>
          <a:r>
            <a:rPr lang="fr-FR" sz="1200" b="1" i="1" dirty="0" smtClean="0"/>
            <a:t>Météo, date</a:t>
          </a:r>
          <a:endParaRPr lang="fr-FR" sz="1200" b="1" i="1" dirty="0"/>
        </a:p>
      </dgm:t>
    </dgm:pt>
    <dgm:pt modelId="{8ECDF56B-68D9-4336-A196-45DBE4DD7277}" type="parTrans" cxnId="{0F91E4B5-3198-41DC-9634-0C7939B0728B}">
      <dgm:prSet/>
      <dgm:spPr/>
      <dgm:t>
        <a:bodyPr/>
        <a:lstStyle/>
        <a:p>
          <a:endParaRPr lang="fr-FR"/>
        </a:p>
      </dgm:t>
    </dgm:pt>
    <dgm:pt modelId="{3020B919-263A-4931-ACA8-52265F5D9FD0}" type="sibTrans" cxnId="{0F91E4B5-3198-41DC-9634-0C7939B0728B}">
      <dgm:prSet/>
      <dgm:spPr/>
      <dgm:t>
        <a:bodyPr/>
        <a:lstStyle/>
        <a:p>
          <a:endParaRPr lang="fr-FR"/>
        </a:p>
      </dgm:t>
    </dgm:pt>
    <dgm:pt modelId="{CEC9158A-4180-4F23-9E64-6B4237525DAA}">
      <dgm:prSet phldrT="[Texte]" custT="1"/>
      <dgm:spPr/>
      <dgm:t>
        <a:bodyPr/>
        <a:lstStyle/>
        <a:p>
          <a:r>
            <a:rPr lang="fr-FR" sz="1200" b="1" i="1" dirty="0" smtClean="0"/>
            <a:t>« Quoi de neuf? »</a:t>
          </a:r>
        </a:p>
        <a:p>
          <a:r>
            <a:rPr lang="fr-FR" sz="1200" b="1" i="1" dirty="0" smtClean="0"/>
            <a:t>distinct du Covid-19!</a:t>
          </a:r>
          <a:endParaRPr lang="fr-FR" sz="1200" b="1" i="1" dirty="0"/>
        </a:p>
      </dgm:t>
    </dgm:pt>
    <dgm:pt modelId="{E1096238-6575-4106-9E28-2D2933C53663}" type="parTrans" cxnId="{F20F2BCE-17B0-43D7-AA5E-ED9FECD7F942}">
      <dgm:prSet/>
      <dgm:spPr/>
      <dgm:t>
        <a:bodyPr/>
        <a:lstStyle/>
        <a:p>
          <a:endParaRPr lang="fr-FR"/>
        </a:p>
      </dgm:t>
    </dgm:pt>
    <dgm:pt modelId="{5F288E56-F3AE-43F9-BEA4-89DCCFF89F66}" type="sibTrans" cxnId="{F20F2BCE-17B0-43D7-AA5E-ED9FECD7F942}">
      <dgm:prSet/>
      <dgm:spPr/>
      <dgm:t>
        <a:bodyPr/>
        <a:lstStyle/>
        <a:p>
          <a:endParaRPr lang="fr-FR"/>
        </a:p>
      </dgm:t>
    </dgm:pt>
    <dgm:pt modelId="{4709EDCD-EF64-4B7D-BD89-7AEF4DB7ECF1}">
      <dgm:prSet phldrT="[Texte]" custT="1"/>
      <dgm:spPr/>
      <dgm:t>
        <a:bodyPr/>
        <a:lstStyle/>
        <a:p>
          <a:r>
            <a:rPr lang="fr-FR" sz="1200" b="1" i="1" dirty="0" smtClean="0"/>
            <a:t>Rappel collectif des gestes barrières</a:t>
          </a:r>
          <a:endParaRPr lang="fr-FR" sz="1200" b="1" i="1" dirty="0"/>
        </a:p>
      </dgm:t>
    </dgm:pt>
    <dgm:pt modelId="{78F40029-3D67-46C7-B043-D3B67381DF22}" type="parTrans" cxnId="{A4B6B9E1-5D04-48E3-8F51-1092A59A6B12}">
      <dgm:prSet/>
      <dgm:spPr/>
      <dgm:t>
        <a:bodyPr/>
        <a:lstStyle/>
        <a:p>
          <a:endParaRPr lang="fr-FR"/>
        </a:p>
      </dgm:t>
    </dgm:pt>
    <dgm:pt modelId="{43633050-847B-407C-95F4-763CFBC551E7}" type="sibTrans" cxnId="{A4B6B9E1-5D04-48E3-8F51-1092A59A6B12}">
      <dgm:prSet/>
      <dgm:spPr/>
      <dgm:t>
        <a:bodyPr/>
        <a:lstStyle/>
        <a:p>
          <a:endParaRPr lang="fr-FR"/>
        </a:p>
      </dgm:t>
    </dgm:pt>
    <dgm:pt modelId="{15D3C69B-7264-4BCC-9603-E8F8327D4D4E}" type="pres">
      <dgm:prSet presAssocID="{3685DA15-A085-4E61-80A6-23A040FEA2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7EE7E1-EA5B-4CF8-909F-3D288DE07BAD}" type="pres">
      <dgm:prSet presAssocID="{17FD4A31-F54B-4B80-9527-F750476C1D44}" presName="centerShape" presStyleLbl="node0" presStyleIdx="0" presStyleCnt="1"/>
      <dgm:spPr/>
      <dgm:t>
        <a:bodyPr/>
        <a:lstStyle/>
        <a:p>
          <a:endParaRPr lang="fr-FR"/>
        </a:p>
      </dgm:t>
    </dgm:pt>
    <dgm:pt modelId="{7A74D9A8-56C4-40F0-8CF4-34FDB449CD3A}" type="pres">
      <dgm:prSet presAssocID="{414996FF-2B2D-4955-A420-069534D62A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9ABCA3-883B-48D7-B8B0-B4946BFDD6BF}" type="pres">
      <dgm:prSet presAssocID="{414996FF-2B2D-4955-A420-069534D62AE3}" presName="dummy" presStyleCnt="0"/>
      <dgm:spPr/>
    </dgm:pt>
    <dgm:pt modelId="{69DD68EB-4B39-4FD8-B672-0286533542A0}" type="pres">
      <dgm:prSet presAssocID="{C26F1ABA-2460-4474-933A-6916E75EE3ED}" presName="sibTrans" presStyleLbl="sibTrans2D1" presStyleIdx="0" presStyleCnt="5"/>
      <dgm:spPr/>
      <dgm:t>
        <a:bodyPr/>
        <a:lstStyle/>
        <a:p>
          <a:endParaRPr lang="fr-FR"/>
        </a:p>
      </dgm:t>
    </dgm:pt>
    <dgm:pt modelId="{1D1DE061-BD76-45CF-B3CD-83A158E7A394}" type="pres">
      <dgm:prSet presAssocID="{795C5E5A-16CA-4B51-AB2F-9E02C4F536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29199-BB41-4A1D-8E1E-4C04E6F1696D}" type="pres">
      <dgm:prSet presAssocID="{795C5E5A-16CA-4B51-AB2F-9E02C4F536E0}" presName="dummy" presStyleCnt="0"/>
      <dgm:spPr/>
    </dgm:pt>
    <dgm:pt modelId="{7745D368-E655-488B-A3A9-842F60461887}" type="pres">
      <dgm:prSet presAssocID="{DD705F27-24BE-49F6-85DB-8C53331F8B39}" presName="sibTrans" presStyleLbl="sibTrans2D1" presStyleIdx="1" presStyleCnt="5"/>
      <dgm:spPr/>
      <dgm:t>
        <a:bodyPr/>
        <a:lstStyle/>
        <a:p>
          <a:endParaRPr lang="fr-FR"/>
        </a:p>
      </dgm:t>
    </dgm:pt>
    <dgm:pt modelId="{8E82DAA6-5FDA-4B9E-B25E-608AF58FC372}" type="pres">
      <dgm:prSet presAssocID="{1E00A9AA-46CB-4491-83ED-16B3806623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4A8A2-564E-4211-9C66-7D8AA91A9E19}" type="pres">
      <dgm:prSet presAssocID="{1E00A9AA-46CB-4491-83ED-16B3806623BA}" presName="dummy" presStyleCnt="0"/>
      <dgm:spPr/>
    </dgm:pt>
    <dgm:pt modelId="{90847183-1BC9-4DAA-AFF6-B72BC7164248}" type="pres">
      <dgm:prSet presAssocID="{3020B919-263A-4931-ACA8-52265F5D9FD0}" presName="sibTrans" presStyleLbl="sibTrans2D1" presStyleIdx="2" presStyleCnt="5"/>
      <dgm:spPr/>
      <dgm:t>
        <a:bodyPr/>
        <a:lstStyle/>
        <a:p>
          <a:endParaRPr lang="fr-FR"/>
        </a:p>
      </dgm:t>
    </dgm:pt>
    <dgm:pt modelId="{71D7ACCA-E5DD-4689-B4D1-F22FF10D612B}" type="pres">
      <dgm:prSet presAssocID="{CEC9158A-4180-4F23-9E64-6B4237525D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1DFC1C-4675-48B2-9236-F9BA6B577D37}" type="pres">
      <dgm:prSet presAssocID="{CEC9158A-4180-4F23-9E64-6B4237525DAA}" presName="dummy" presStyleCnt="0"/>
      <dgm:spPr/>
    </dgm:pt>
    <dgm:pt modelId="{F20DE6C7-6D7E-413A-89CC-E1BF6D1122FA}" type="pres">
      <dgm:prSet presAssocID="{5F288E56-F3AE-43F9-BEA4-89DCCFF89F66}" presName="sibTrans" presStyleLbl="sibTrans2D1" presStyleIdx="3" presStyleCnt="5"/>
      <dgm:spPr/>
      <dgm:t>
        <a:bodyPr/>
        <a:lstStyle/>
        <a:p>
          <a:endParaRPr lang="fr-FR"/>
        </a:p>
      </dgm:t>
    </dgm:pt>
    <dgm:pt modelId="{19CA50C9-4852-41F0-B5AA-22D224C38204}" type="pres">
      <dgm:prSet presAssocID="{4709EDCD-EF64-4B7D-BD89-7AEF4DB7EC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3A880B-8AB3-4F15-B78A-D1C8FEEA6509}" type="pres">
      <dgm:prSet presAssocID="{4709EDCD-EF64-4B7D-BD89-7AEF4DB7ECF1}" presName="dummy" presStyleCnt="0"/>
      <dgm:spPr/>
    </dgm:pt>
    <dgm:pt modelId="{B8A6E5C2-AA27-4CB6-8D6C-50F1B8AD768A}" type="pres">
      <dgm:prSet presAssocID="{43633050-847B-407C-95F4-763CFBC551E7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A739FE8-91DE-4262-AFB7-C09E9FA57207}" type="presOf" srcId="{C26F1ABA-2460-4474-933A-6916E75EE3ED}" destId="{69DD68EB-4B39-4FD8-B672-0286533542A0}" srcOrd="0" destOrd="0" presId="urn:microsoft.com/office/officeart/2005/8/layout/radial6"/>
    <dgm:cxn modelId="{A4B6B9E1-5D04-48E3-8F51-1092A59A6B12}" srcId="{17FD4A31-F54B-4B80-9527-F750476C1D44}" destId="{4709EDCD-EF64-4B7D-BD89-7AEF4DB7ECF1}" srcOrd="4" destOrd="0" parTransId="{78F40029-3D67-46C7-B043-D3B67381DF22}" sibTransId="{43633050-847B-407C-95F4-763CFBC551E7}"/>
    <dgm:cxn modelId="{36127E8E-C3AC-453C-9BA2-8CFC6259280D}" type="presOf" srcId="{1E00A9AA-46CB-4491-83ED-16B3806623BA}" destId="{8E82DAA6-5FDA-4B9E-B25E-608AF58FC372}" srcOrd="0" destOrd="0" presId="urn:microsoft.com/office/officeart/2005/8/layout/radial6"/>
    <dgm:cxn modelId="{D9243AFB-81D1-4769-BACB-03AAA797796F}" type="presOf" srcId="{DD705F27-24BE-49F6-85DB-8C53331F8B39}" destId="{7745D368-E655-488B-A3A9-842F60461887}" srcOrd="0" destOrd="0" presId="urn:microsoft.com/office/officeart/2005/8/layout/radial6"/>
    <dgm:cxn modelId="{F20F2BCE-17B0-43D7-AA5E-ED9FECD7F942}" srcId="{17FD4A31-F54B-4B80-9527-F750476C1D44}" destId="{CEC9158A-4180-4F23-9E64-6B4237525DAA}" srcOrd="3" destOrd="0" parTransId="{E1096238-6575-4106-9E28-2D2933C53663}" sibTransId="{5F288E56-F3AE-43F9-BEA4-89DCCFF89F66}"/>
    <dgm:cxn modelId="{CAD0D917-B420-4ADA-8C80-81BDB285B0D3}" type="presOf" srcId="{3685DA15-A085-4E61-80A6-23A040FEA298}" destId="{15D3C69B-7264-4BCC-9603-E8F8327D4D4E}" srcOrd="0" destOrd="0" presId="urn:microsoft.com/office/officeart/2005/8/layout/radial6"/>
    <dgm:cxn modelId="{20B98B68-CC09-4FCF-AAF9-A180F2907A09}" type="presOf" srcId="{5F288E56-F3AE-43F9-BEA4-89DCCFF89F66}" destId="{F20DE6C7-6D7E-413A-89CC-E1BF6D1122FA}" srcOrd="0" destOrd="0" presId="urn:microsoft.com/office/officeart/2005/8/layout/radial6"/>
    <dgm:cxn modelId="{0F91E4B5-3198-41DC-9634-0C7939B0728B}" srcId="{17FD4A31-F54B-4B80-9527-F750476C1D44}" destId="{1E00A9AA-46CB-4491-83ED-16B3806623BA}" srcOrd="2" destOrd="0" parTransId="{8ECDF56B-68D9-4336-A196-45DBE4DD7277}" sibTransId="{3020B919-263A-4931-ACA8-52265F5D9FD0}"/>
    <dgm:cxn modelId="{43CAE195-A4E0-42D2-B97F-5F2E87F6BE0E}" type="presOf" srcId="{414996FF-2B2D-4955-A420-069534D62AE3}" destId="{7A74D9A8-56C4-40F0-8CF4-34FDB449CD3A}" srcOrd="0" destOrd="0" presId="urn:microsoft.com/office/officeart/2005/8/layout/radial6"/>
    <dgm:cxn modelId="{53D600D2-AA20-4791-B4FA-167CE187971C}" srcId="{17FD4A31-F54B-4B80-9527-F750476C1D44}" destId="{414996FF-2B2D-4955-A420-069534D62AE3}" srcOrd="0" destOrd="0" parTransId="{70533BDD-EA6B-4A6B-8440-F050AB4B7E56}" sibTransId="{C26F1ABA-2460-4474-933A-6916E75EE3ED}"/>
    <dgm:cxn modelId="{4EE538E4-4F11-407E-9A8B-6BE98510EAB3}" type="presOf" srcId="{43633050-847B-407C-95F4-763CFBC551E7}" destId="{B8A6E5C2-AA27-4CB6-8D6C-50F1B8AD768A}" srcOrd="0" destOrd="0" presId="urn:microsoft.com/office/officeart/2005/8/layout/radial6"/>
    <dgm:cxn modelId="{5A508583-3DD7-45F3-A911-10DEAD8F9D30}" type="presOf" srcId="{795C5E5A-16CA-4B51-AB2F-9E02C4F536E0}" destId="{1D1DE061-BD76-45CF-B3CD-83A158E7A394}" srcOrd="0" destOrd="0" presId="urn:microsoft.com/office/officeart/2005/8/layout/radial6"/>
    <dgm:cxn modelId="{72B39EC2-212D-4300-8C56-340B3C422838}" type="presOf" srcId="{4709EDCD-EF64-4B7D-BD89-7AEF4DB7ECF1}" destId="{19CA50C9-4852-41F0-B5AA-22D224C38204}" srcOrd="0" destOrd="0" presId="urn:microsoft.com/office/officeart/2005/8/layout/radial6"/>
    <dgm:cxn modelId="{C30DB3B2-DFDF-4D47-9934-F3E42A1C6330}" type="presOf" srcId="{17FD4A31-F54B-4B80-9527-F750476C1D44}" destId="{CF7EE7E1-EA5B-4CF8-909F-3D288DE07BAD}" srcOrd="0" destOrd="0" presId="urn:microsoft.com/office/officeart/2005/8/layout/radial6"/>
    <dgm:cxn modelId="{C3D99BAF-A16E-4544-8510-11E598620463}" srcId="{17FD4A31-F54B-4B80-9527-F750476C1D44}" destId="{795C5E5A-16CA-4B51-AB2F-9E02C4F536E0}" srcOrd="1" destOrd="0" parTransId="{CF253AC5-7966-4F30-9B2E-7CB324C1D944}" sibTransId="{DD705F27-24BE-49F6-85DB-8C53331F8B39}"/>
    <dgm:cxn modelId="{C8641D83-0AD7-4EAE-AD7B-EF2B95EC51F2}" type="presOf" srcId="{CEC9158A-4180-4F23-9E64-6B4237525DAA}" destId="{71D7ACCA-E5DD-4689-B4D1-F22FF10D612B}" srcOrd="0" destOrd="0" presId="urn:microsoft.com/office/officeart/2005/8/layout/radial6"/>
    <dgm:cxn modelId="{40AB4254-4653-4D64-9A71-7B4B8EC52D9B}" srcId="{3685DA15-A085-4E61-80A6-23A040FEA298}" destId="{17FD4A31-F54B-4B80-9527-F750476C1D44}" srcOrd="0" destOrd="0" parTransId="{A455E888-2AE2-4B5C-AB39-FA4AF76F62EA}" sibTransId="{5012B09E-D433-489D-8429-EA0A33B13A50}"/>
    <dgm:cxn modelId="{86AE4EE5-20FA-4497-B288-9FA186ED25CC}" type="presOf" srcId="{3020B919-263A-4931-ACA8-52265F5D9FD0}" destId="{90847183-1BC9-4DAA-AFF6-B72BC7164248}" srcOrd="0" destOrd="0" presId="urn:microsoft.com/office/officeart/2005/8/layout/radial6"/>
    <dgm:cxn modelId="{8F6F7FDD-2F1D-40B4-85DC-9F218883CF3D}" type="presParOf" srcId="{15D3C69B-7264-4BCC-9603-E8F8327D4D4E}" destId="{CF7EE7E1-EA5B-4CF8-909F-3D288DE07BAD}" srcOrd="0" destOrd="0" presId="urn:microsoft.com/office/officeart/2005/8/layout/radial6"/>
    <dgm:cxn modelId="{23387D24-17DC-4FC0-BF69-A2F2B2B04FCD}" type="presParOf" srcId="{15D3C69B-7264-4BCC-9603-E8F8327D4D4E}" destId="{7A74D9A8-56C4-40F0-8CF4-34FDB449CD3A}" srcOrd="1" destOrd="0" presId="urn:microsoft.com/office/officeart/2005/8/layout/radial6"/>
    <dgm:cxn modelId="{1C232E54-436F-4252-96A6-1ECE9F26F3C5}" type="presParOf" srcId="{15D3C69B-7264-4BCC-9603-E8F8327D4D4E}" destId="{D39ABCA3-883B-48D7-B8B0-B4946BFDD6BF}" srcOrd="2" destOrd="0" presId="urn:microsoft.com/office/officeart/2005/8/layout/radial6"/>
    <dgm:cxn modelId="{7C45076D-37DC-494D-A4FF-648639CFE7F3}" type="presParOf" srcId="{15D3C69B-7264-4BCC-9603-E8F8327D4D4E}" destId="{69DD68EB-4B39-4FD8-B672-0286533542A0}" srcOrd="3" destOrd="0" presId="urn:microsoft.com/office/officeart/2005/8/layout/radial6"/>
    <dgm:cxn modelId="{F7394723-7466-4535-93A5-264D460F07DC}" type="presParOf" srcId="{15D3C69B-7264-4BCC-9603-E8F8327D4D4E}" destId="{1D1DE061-BD76-45CF-B3CD-83A158E7A394}" srcOrd="4" destOrd="0" presId="urn:microsoft.com/office/officeart/2005/8/layout/radial6"/>
    <dgm:cxn modelId="{4F0F6160-8209-40B7-B655-B92F15B98B8B}" type="presParOf" srcId="{15D3C69B-7264-4BCC-9603-E8F8327D4D4E}" destId="{2BC29199-BB41-4A1D-8E1E-4C04E6F1696D}" srcOrd="5" destOrd="0" presId="urn:microsoft.com/office/officeart/2005/8/layout/radial6"/>
    <dgm:cxn modelId="{C9C79810-FC09-4C80-9B0B-5E2DC9A6DED8}" type="presParOf" srcId="{15D3C69B-7264-4BCC-9603-E8F8327D4D4E}" destId="{7745D368-E655-488B-A3A9-842F60461887}" srcOrd="6" destOrd="0" presId="urn:microsoft.com/office/officeart/2005/8/layout/radial6"/>
    <dgm:cxn modelId="{18C39D8C-9DAD-4884-BAB3-35FCB677B29F}" type="presParOf" srcId="{15D3C69B-7264-4BCC-9603-E8F8327D4D4E}" destId="{8E82DAA6-5FDA-4B9E-B25E-608AF58FC372}" srcOrd="7" destOrd="0" presId="urn:microsoft.com/office/officeart/2005/8/layout/radial6"/>
    <dgm:cxn modelId="{4FC3379C-D8D1-4A38-A65B-1D0AC56CDA08}" type="presParOf" srcId="{15D3C69B-7264-4BCC-9603-E8F8327D4D4E}" destId="{9994A8A2-564E-4211-9C66-7D8AA91A9E19}" srcOrd="8" destOrd="0" presId="urn:microsoft.com/office/officeart/2005/8/layout/radial6"/>
    <dgm:cxn modelId="{C2AF5C7B-6FCA-4604-A14E-8C21DF3C7245}" type="presParOf" srcId="{15D3C69B-7264-4BCC-9603-E8F8327D4D4E}" destId="{90847183-1BC9-4DAA-AFF6-B72BC7164248}" srcOrd="9" destOrd="0" presId="urn:microsoft.com/office/officeart/2005/8/layout/radial6"/>
    <dgm:cxn modelId="{84F1E80A-5437-4DDD-861C-75BD41CC2937}" type="presParOf" srcId="{15D3C69B-7264-4BCC-9603-E8F8327D4D4E}" destId="{71D7ACCA-E5DD-4689-B4D1-F22FF10D612B}" srcOrd="10" destOrd="0" presId="urn:microsoft.com/office/officeart/2005/8/layout/radial6"/>
    <dgm:cxn modelId="{96CD068C-0D04-43EC-BA7F-18F62042AD75}" type="presParOf" srcId="{15D3C69B-7264-4BCC-9603-E8F8327D4D4E}" destId="{D11DFC1C-4675-48B2-9236-F9BA6B577D37}" srcOrd="11" destOrd="0" presId="urn:microsoft.com/office/officeart/2005/8/layout/radial6"/>
    <dgm:cxn modelId="{26DAA517-DAD0-459B-99F6-AFDBE032702A}" type="presParOf" srcId="{15D3C69B-7264-4BCC-9603-E8F8327D4D4E}" destId="{F20DE6C7-6D7E-413A-89CC-E1BF6D1122FA}" srcOrd="12" destOrd="0" presId="urn:microsoft.com/office/officeart/2005/8/layout/radial6"/>
    <dgm:cxn modelId="{3E7105C0-083C-46D5-BCC6-1C94797CCA37}" type="presParOf" srcId="{15D3C69B-7264-4BCC-9603-E8F8327D4D4E}" destId="{19CA50C9-4852-41F0-B5AA-22D224C38204}" srcOrd="13" destOrd="0" presId="urn:microsoft.com/office/officeart/2005/8/layout/radial6"/>
    <dgm:cxn modelId="{0D808E5A-216E-407C-8743-10FB45258D05}" type="presParOf" srcId="{15D3C69B-7264-4BCC-9603-E8F8327D4D4E}" destId="{D33A880B-8AB3-4F15-B78A-D1C8FEEA6509}" srcOrd="14" destOrd="0" presId="urn:microsoft.com/office/officeart/2005/8/layout/radial6"/>
    <dgm:cxn modelId="{73E8D1BA-207F-4326-8145-8E6C0815DDEE}" type="presParOf" srcId="{15D3C69B-7264-4BCC-9603-E8F8327D4D4E}" destId="{B8A6E5C2-AA27-4CB6-8D6C-50F1B8AD76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5DA15-A085-4E61-80A6-23A040FEA298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7FD4A31-F54B-4B80-9527-F750476C1D44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Début d’après-midi</a:t>
          </a:r>
          <a:endParaRPr lang="fr-FR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55E888-2AE2-4B5C-AB39-FA4AF76F62EA}" type="parTrans" cxnId="{40AB4254-4653-4D64-9A71-7B4B8EC52D9B}">
      <dgm:prSet/>
      <dgm:spPr/>
      <dgm:t>
        <a:bodyPr/>
        <a:lstStyle/>
        <a:p>
          <a:endParaRPr lang="fr-FR"/>
        </a:p>
      </dgm:t>
    </dgm:pt>
    <dgm:pt modelId="{5012B09E-D433-489D-8429-EA0A33B13A50}" type="sibTrans" cxnId="{40AB4254-4653-4D64-9A71-7B4B8EC52D9B}">
      <dgm:prSet/>
      <dgm:spPr/>
      <dgm:t>
        <a:bodyPr/>
        <a:lstStyle/>
        <a:p>
          <a:endParaRPr lang="fr-FR"/>
        </a:p>
      </dgm:t>
    </dgm:pt>
    <dgm:pt modelId="{414996FF-2B2D-4955-A420-069534D62AE3}">
      <dgm:prSet phldrT="[Texte]" custT="1"/>
      <dgm:spPr/>
      <dgm:t>
        <a:bodyPr/>
        <a:lstStyle/>
        <a:p>
          <a:r>
            <a:rPr lang="fr-FR" sz="1200" b="1" i="1" dirty="0" smtClean="0"/>
            <a:t>Lecture offerte</a:t>
          </a:r>
          <a:endParaRPr lang="fr-FR" sz="1200" b="1" i="1" dirty="0"/>
        </a:p>
      </dgm:t>
    </dgm:pt>
    <dgm:pt modelId="{70533BDD-EA6B-4A6B-8440-F050AB4B7E56}" type="parTrans" cxnId="{53D600D2-AA20-4791-B4FA-167CE187971C}">
      <dgm:prSet/>
      <dgm:spPr/>
      <dgm:t>
        <a:bodyPr/>
        <a:lstStyle/>
        <a:p>
          <a:endParaRPr lang="fr-FR"/>
        </a:p>
      </dgm:t>
    </dgm:pt>
    <dgm:pt modelId="{C26F1ABA-2460-4474-933A-6916E75EE3ED}" type="sibTrans" cxnId="{53D600D2-AA20-4791-B4FA-167CE187971C}">
      <dgm:prSet/>
      <dgm:spPr/>
      <dgm:t>
        <a:bodyPr/>
        <a:lstStyle/>
        <a:p>
          <a:endParaRPr lang="fr-FR"/>
        </a:p>
      </dgm:t>
    </dgm:pt>
    <dgm:pt modelId="{795C5E5A-16CA-4B51-AB2F-9E02C4F536E0}">
      <dgm:prSet phldrT="[Texte]" custT="1"/>
      <dgm:spPr/>
      <dgm:t>
        <a:bodyPr/>
        <a:lstStyle/>
        <a:p>
          <a:r>
            <a:rPr lang="fr-FR" sz="1200" b="1" i="1" dirty="0" smtClean="0"/>
            <a:t>Météo des émotions</a:t>
          </a:r>
          <a:endParaRPr lang="fr-FR" sz="1200" b="1" i="1" dirty="0"/>
        </a:p>
      </dgm:t>
    </dgm:pt>
    <dgm:pt modelId="{CF253AC5-7966-4F30-9B2E-7CB324C1D944}" type="parTrans" cxnId="{C3D99BAF-A16E-4544-8510-11E598620463}">
      <dgm:prSet/>
      <dgm:spPr/>
      <dgm:t>
        <a:bodyPr/>
        <a:lstStyle/>
        <a:p>
          <a:endParaRPr lang="fr-FR"/>
        </a:p>
      </dgm:t>
    </dgm:pt>
    <dgm:pt modelId="{DD705F27-24BE-49F6-85DB-8C53331F8B39}" type="sibTrans" cxnId="{C3D99BAF-A16E-4544-8510-11E598620463}">
      <dgm:prSet/>
      <dgm:spPr/>
      <dgm:t>
        <a:bodyPr/>
        <a:lstStyle/>
        <a:p>
          <a:endParaRPr lang="fr-FR"/>
        </a:p>
      </dgm:t>
    </dgm:pt>
    <dgm:pt modelId="{CEC9158A-4180-4F23-9E64-6B4237525DAA}">
      <dgm:prSet phldrT="[Texte]" custT="1"/>
      <dgm:spPr/>
      <dgm:t>
        <a:bodyPr/>
        <a:lstStyle/>
        <a:p>
          <a:r>
            <a:rPr lang="fr-FR" sz="1200" b="1" i="1" dirty="0" smtClean="0"/>
            <a:t>« Quoi de neuf? »</a:t>
          </a:r>
        </a:p>
        <a:p>
          <a:r>
            <a:rPr lang="fr-FR" sz="1100" b="1" i="1" dirty="0" smtClean="0"/>
            <a:t>distinct du Covid-19!</a:t>
          </a:r>
          <a:endParaRPr lang="fr-FR" sz="1100" b="1" i="1" dirty="0"/>
        </a:p>
      </dgm:t>
    </dgm:pt>
    <dgm:pt modelId="{E1096238-6575-4106-9E28-2D2933C53663}" type="parTrans" cxnId="{F20F2BCE-17B0-43D7-AA5E-ED9FECD7F942}">
      <dgm:prSet/>
      <dgm:spPr/>
      <dgm:t>
        <a:bodyPr/>
        <a:lstStyle/>
        <a:p>
          <a:endParaRPr lang="fr-FR"/>
        </a:p>
      </dgm:t>
    </dgm:pt>
    <dgm:pt modelId="{5F288E56-F3AE-43F9-BEA4-89DCCFF89F66}" type="sibTrans" cxnId="{F20F2BCE-17B0-43D7-AA5E-ED9FECD7F942}">
      <dgm:prSet/>
      <dgm:spPr/>
      <dgm:t>
        <a:bodyPr/>
        <a:lstStyle/>
        <a:p>
          <a:endParaRPr lang="fr-FR"/>
        </a:p>
      </dgm:t>
    </dgm:pt>
    <dgm:pt modelId="{4709EDCD-EF64-4B7D-BD89-7AEF4DB7ECF1}">
      <dgm:prSet phldrT="[Texte]" custT="1"/>
      <dgm:spPr/>
      <dgm:t>
        <a:bodyPr/>
        <a:lstStyle/>
        <a:p>
          <a:r>
            <a:rPr lang="fr-FR" sz="1200" b="1" i="1" dirty="0" smtClean="0"/>
            <a:t>Rappel collectif des gestes barrières</a:t>
          </a:r>
          <a:endParaRPr lang="fr-FR" sz="1200" b="1" i="1" dirty="0"/>
        </a:p>
      </dgm:t>
    </dgm:pt>
    <dgm:pt modelId="{78F40029-3D67-46C7-B043-D3B67381DF22}" type="parTrans" cxnId="{A4B6B9E1-5D04-48E3-8F51-1092A59A6B12}">
      <dgm:prSet/>
      <dgm:spPr/>
      <dgm:t>
        <a:bodyPr/>
        <a:lstStyle/>
        <a:p>
          <a:endParaRPr lang="fr-FR"/>
        </a:p>
      </dgm:t>
    </dgm:pt>
    <dgm:pt modelId="{43633050-847B-407C-95F4-763CFBC551E7}" type="sibTrans" cxnId="{A4B6B9E1-5D04-48E3-8F51-1092A59A6B12}">
      <dgm:prSet/>
      <dgm:spPr/>
      <dgm:t>
        <a:bodyPr/>
        <a:lstStyle/>
        <a:p>
          <a:endParaRPr lang="fr-FR"/>
        </a:p>
      </dgm:t>
    </dgm:pt>
    <dgm:pt modelId="{15D3C69B-7264-4BCC-9603-E8F8327D4D4E}" type="pres">
      <dgm:prSet presAssocID="{3685DA15-A085-4E61-80A6-23A040FEA2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7EE7E1-EA5B-4CF8-909F-3D288DE07BAD}" type="pres">
      <dgm:prSet presAssocID="{17FD4A31-F54B-4B80-9527-F750476C1D44}" presName="centerShape" presStyleLbl="node0" presStyleIdx="0" presStyleCnt="1"/>
      <dgm:spPr/>
      <dgm:t>
        <a:bodyPr/>
        <a:lstStyle/>
        <a:p>
          <a:endParaRPr lang="fr-FR"/>
        </a:p>
      </dgm:t>
    </dgm:pt>
    <dgm:pt modelId="{7A74D9A8-56C4-40F0-8CF4-34FDB449CD3A}" type="pres">
      <dgm:prSet presAssocID="{414996FF-2B2D-4955-A420-069534D62A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9ABCA3-883B-48D7-B8B0-B4946BFDD6BF}" type="pres">
      <dgm:prSet presAssocID="{414996FF-2B2D-4955-A420-069534D62AE3}" presName="dummy" presStyleCnt="0"/>
      <dgm:spPr/>
    </dgm:pt>
    <dgm:pt modelId="{69DD68EB-4B39-4FD8-B672-0286533542A0}" type="pres">
      <dgm:prSet presAssocID="{C26F1ABA-2460-4474-933A-6916E75EE3ED}" presName="sibTrans" presStyleLbl="sibTrans2D1" presStyleIdx="0" presStyleCnt="4"/>
      <dgm:spPr/>
      <dgm:t>
        <a:bodyPr/>
        <a:lstStyle/>
        <a:p>
          <a:endParaRPr lang="fr-FR"/>
        </a:p>
      </dgm:t>
    </dgm:pt>
    <dgm:pt modelId="{1D1DE061-BD76-45CF-B3CD-83A158E7A394}" type="pres">
      <dgm:prSet presAssocID="{795C5E5A-16CA-4B51-AB2F-9E02C4F536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29199-BB41-4A1D-8E1E-4C04E6F1696D}" type="pres">
      <dgm:prSet presAssocID="{795C5E5A-16CA-4B51-AB2F-9E02C4F536E0}" presName="dummy" presStyleCnt="0"/>
      <dgm:spPr/>
    </dgm:pt>
    <dgm:pt modelId="{7745D368-E655-488B-A3A9-842F60461887}" type="pres">
      <dgm:prSet presAssocID="{DD705F27-24BE-49F6-85DB-8C53331F8B3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1D7ACCA-E5DD-4689-B4D1-F22FF10D612B}" type="pres">
      <dgm:prSet presAssocID="{CEC9158A-4180-4F23-9E64-6B4237525D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1DFC1C-4675-48B2-9236-F9BA6B577D37}" type="pres">
      <dgm:prSet presAssocID="{CEC9158A-4180-4F23-9E64-6B4237525DAA}" presName="dummy" presStyleCnt="0"/>
      <dgm:spPr/>
    </dgm:pt>
    <dgm:pt modelId="{F20DE6C7-6D7E-413A-89CC-E1BF6D1122FA}" type="pres">
      <dgm:prSet presAssocID="{5F288E56-F3AE-43F9-BEA4-89DCCFF89F66}" presName="sibTrans" presStyleLbl="sibTrans2D1" presStyleIdx="2" presStyleCnt="4" custLinFactNeighborX="1200" custLinFactNeighborY="800"/>
      <dgm:spPr/>
      <dgm:t>
        <a:bodyPr/>
        <a:lstStyle/>
        <a:p>
          <a:endParaRPr lang="fr-FR"/>
        </a:p>
      </dgm:t>
    </dgm:pt>
    <dgm:pt modelId="{19CA50C9-4852-41F0-B5AA-22D224C38204}" type="pres">
      <dgm:prSet presAssocID="{4709EDCD-EF64-4B7D-BD89-7AEF4DB7EC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3A880B-8AB3-4F15-B78A-D1C8FEEA6509}" type="pres">
      <dgm:prSet presAssocID="{4709EDCD-EF64-4B7D-BD89-7AEF4DB7ECF1}" presName="dummy" presStyleCnt="0"/>
      <dgm:spPr/>
    </dgm:pt>
    <dgm:pt modelId="{B8A6E5C2-AA27-4CB6-8D6C-50F1B8AD768A}" type="pres">
      <dgm:prSet presAssocID="{43633050-847B-407C-95F4-763CFBC551E7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7A739FE8-91DE-4262-AFB7-C09E9FA57207}" type="presOf" srcId="{C26F1ABA-2460-4474-933A-6916E75EE3ED}" destId="{69DD68EB-4B39-4FD8-B672-0286533542A0}" srcOrd="0" destOrd="0" presId="urn:microsoft.com/office/officeart/2005/8/layout/radial6"/>
    <dgm:cxn modelId="{A4B6B9E1-5D04-48E3-8F51-1092A59A6B12}" srcId="{17FD4A31-F54B-4B80-9527-F750476C1D44}" destId="{4709EDCD-EF64-4B7D-BD89-7AEF4DB7ECF1}" srcOrd="3" destOrd="0" parTransId="{78F40029-3D67-46C7-B043-D3B67381DF22}" sibTransId="{43633050-847B-407C-95F4-763CFBC551E7}"/>
    <dgm:cxn modelId="{D9243AFB-81D1-4769-BACB-03AAA797796F}" type="presOf" srcId="{DD705F27-24BE-49F6-85DB-8C53331F8B39}" destId="{7745D368-E655-488B-A3A9-842F60461887}" srcOrd="0" destOrd="0" presId="urn:microsoft.com/office/officeart/2005/8/layout/radial6"/>
    <dgm:cxn modelId="{F20F2BCE-17B0-43D7-AA5E-ED9FECD7F942}" srcId="{17FD4A31-F54B-4B80-9527-F750476C1D44}" destId="{CEC9158A-4180-4F23-9E64-6B4237525DAA}" srcOrd="2" destOrd="0" parTransId="{E1096238-6575-4106-9E28-2D2933C53663}" sibTransId="{5F288E56-F3AE-43F9-BEA4-89DCCFF89F66}"/>
    <dgm:cxn modelId="{CAD0D917-B420-4ADA-8C80-81BDB285B0D3}" type="presOf" srcId="{3685DA15-A085-4E61-80A6-23A040FEA298}" destId="{15D3C69B-7264-4BCC-9603-E8F8327D4D4E}" srcOrd="0" destOrd="0" presId="urn:microsoft.com/office/officeart/2005/8/layout/radial6"/>
    <dgm:cxn modelId="{20B98B68-CC09-4FCF-AAF9-A180F2907A09}" type="presOf" srcId="{5F288E56-F3AE-43F9-BEA4-89DCCFF89F66}" destId="{F20DE6C7-6D7E-413A-89CC-E1BF6D1122FA}" srcOrd="0" destOrd="0" presId="urn:microsoft.com/office/officeart/2005/8/layout/radial6"/>
    <dgm:cxn modelId="{43CAE195-A4E0-42D2-B97F-5F2E87F6BE0E}" type="presOf" srcId="{414996FF-2B2D-4955-A420-069534D62AE3}" destId="{7A74D9A8-56C4-40F0-8CF4-34FDB449CD3A}" srcOrd="0" destOrd="0" presId="urn:microsoft.com/office/officeart/2005/8/layout/radial6"/>
    <dgm:cxn modelId="{53D600D2-AA20-4791-B4FA-167CE187971C}" srcId="{17FD4A31-F54B-4B80-9527-F750476C1D44}" destId="{414996FF-2B2D-4955-A420-069534D62AE3}" srcOrd="0" destOrd="0" parTransId="{70533BDD-EA6B-4A6B-8440-F050AB4B7E56}" sibTransId="{C26F1ABA-2460-4474-933A-6916E75EE3ED}"/>
    <dgm:cxn modelId="{4EE538E4-4F11-407E-9A8B-6BE98510EAB3}" type="presOf" srcId="{43633050-847B-407C-95F4-763CFBC551E7}" destId="{B8A6E5C2-AA27-4CB6-8D6C-50F1B8AD768A}" srcOrd="0" destOrd="0" presId="urn:microsoft.com/office/officeart/2005/8/layout/radial6"/>
    <dgm:cxn modelId="{5A508583-3DD7-45F3-A911-10DEAD8F9D30}" type="presOf" srcId="{795C5E5A-16CA-4B51-AB2F-9E02C4F536E0}" destId="{1D1DE061-BD76-45CF-B3CD-83A158E7A394}" srcOrd="0" destOrd="0" presId="urn:microsoft.com/office/officeart/2005/8/layout/radial6"/>
    <dgm:cxn modelId="{72B39EC2-212D-4300-8C56-340B3C422838}" type="presOf" srcId="{4709EDCD-EF64-4B7D-BD89-7AEF4DB7ECF1}" destId="{19CA50C9-4852-41F0-B5AA-22D224C38204}" srcOrd="0" destOrd="0" presId="urn:microsoft.com/office/officeart/2005/8/layout/radial6"/>
    <dgm:cxn modelId="{C30DB3B2-DFDF-4D47-9934-F3E42A1C6330}" type="presOf" srcId="{17FD4A31-F54B-4B80-9527-F750476C1D44}" destId="{CF7EE7E1-EA5B-4CF8-909F-3D288DE07BAD}" srcOrd="0" destOrd="0" presId="urn:microsoft.com/office/officeart/2005/8/layout/radial6"/>
    <dgm:cxn modelId="{C3D99BAF-A16E-4544-8510-11E598620463}" srcId="{17FD4A31-F54B-4B80-9527-F750476C1D44}" destId="{795C5E5A-16CA-4B51-AB2F-9E02C4F536E0}" srcOrd="1" destOrd="0" parTransId="{CF253AC5-7966-4F30-9B2E-7CB324C1D944}" sibTransId="{DD705F27-24BE-49F6-85DB-8C53331F8B39}"/>
    <dgm:cxn modelId="{C8641D83-0AD7-4EAE-AD7B-EF2B95EC51F2}" type="presOf" srcId="{CEC9158A-4180-4F23-9E64-6B4237525DAA}" destId="{71D7ACCA-E5DD-4689-B4D1-F22FF10D612B}" srcOrd="0" destOrd="0" presId="urn:microsoft.com/office/officeart/2005/8/layout/radial6"/>
    <dgm:cxn modelId="{40AB4254-4653-4D64-9A71-7B4B8EC52D9B}" srcId="{3685DA15-A085-4E61-80A6-23A040FEA298}" destId="{17FD4A31-F54B-4B80-9527-F750476C1D44}" srcOrd="0" destOrd="0" parTransId="{A455E888-2AE2-4B5C-AB39-FA4AF76F62EA}" sibTransId="{5012B09E-D433-489D-8429-EA0A33B13A50}"/>
    <dgm:cxn modelId="{8F6F7FDD-2F1D-40B4-85DC-9F218883CF3D}" type="presParOf" srcId="{15D3C69B-7264-4BCC-9603-E8F8327D4D4E}" destId="{CF7EE7E1-EA5B-4CF8-909F-3D288DE07BAD}" srcOrd="0" destOrd="0" presId="urn:microsoft.com/office/officeart/2005/8/layout/radial6"/>
    <dgm:cxn modelId="{23387D24-17DC-4FC0-BF69-A2F2B2B04FCD}" type="presParOf" srcId="{15D3C69B-7264-4BCC-9603-E8F8327D4D4E}" destId="{7A74D9A8-56C4-40F0-8CF4-34FDB449CD3A}" srcOrd="1" destOrd="0" presId="urn:microsoft.com/office/officeart/2005/8/layout/radial6"/>
    <dgm:cxn modelId="{1C232E54-436F-4252-96A6-1ECE9F26F3C5}" type="presParOf" srcId="{15D3C69B-7264-4BCC-9603-E8F8327D4D4E}" destId="{D39ABCA3-883B-48D7-B8B0-B4946BFDD6BF}" srcOrd="2" destOrd="0" presId="urn:microsoft.com/office/officeart/2005/8/layout/radial6"/>
    <dgm:cxn modelId="{7C45076D-37DC-494D-A4FF-648639CFE7F3}" type="presParOf" srcId="{15D3C69B-7264-4BCC-9603-E8F8327D4D4E}" destId="{69DD68EB-4B39-4FD8-B672-0286533542A0}" srcOrd="3" destOrd="0" presId="urn:microsoft.com/office/officeart/2005/8/layout/radial6"/>
    <dgm:cxn modelId="{F7394723-7466-4535-93A5-264D460F07DC}" type="presParOf" srcId="{15D3C69B-7264-4BCC-9603-E8F8327D4D4E}" destId="{1D1DE061-BD76-45CF-B3CD-83A158E7A394}" srcOrd="4" destOrd="0" presId="urn:microsoft.com/office/officeart/2005/8/layout/radial6"/>
    <dgm:cxn modelId="{4F0F6160-8209-40B7-B655-B92F15B98B8B}" type="presParOf" srcId="{15D3C69B-7264-4BCC-9603-E8F8327D4D4E}" destId="{2BC29199-BB41-4A1D-8E1E-4C04E6F1696D}" srcOrd="5" destOrd="0" presId="urn:microsoft.com/office/officeart/2005/8/layout/radial6"/>
    <dgm:cxn modelId="{C9C79810-FC09-4C80-9B0B-5E2DC9A6DED8}" type="presParOf" srcId="{15D3C69B-7264-4BCC-9603-E8F8327D4D4E}" destId="{7745D368-E655-488B-A3A9-842F60461887}" srcOrd="6" destOrd="0" presId="urn:microsoft.com/office/officeart/2005/8/layout/radial6"/>
    <dgm:cxn modelId="{84F1E80A-5437-4DDD-861C-75BD41CC2937}" type="presParOf" srcId="{15D3C69B-7264-4BCC-9603-E8F8327D4D4E}" destId="{71D7ACCA-E5DD-4689-B4D1-F22FF10D612B}" srcOrd="7" destOrd="0" presId="urn:microsoft.com/office/officeart/2005/8/layout/radial6"/>
    <dgm:cxn modelId="{96CD068C-0D04-43EC-BA7F-18F62042AD75}" type="presParOf" srcId="{15D3C69B-7264-4BCC-9603-E8F8327D4D4E}" destId="{D11DFC1C-4675-48B2-9236-F9BA6B577D37}" srcOrd="8" destOrd="0" presId="urn:microsoft.com/office/officeart/2005/8/layout/radial6"/>
    <dgm:cxn modelId="{26DAA517-DAD0-459B-99F6-AFDBE032702A}" type="presParOf" srcId="{15D3C69B-7264-4BCC-9603-E8F8327D4D4E}" destId="{F20DE6C7-6D7E-413A-89CC-E1BF6D1122FA}" srcOrd="9" destOrd="0" presId="urn:microsoft.com/office/officeart/2005/8/layout/radial6"/>
    <dgm:cxn modelId="{3E7105C0-083C-46D5-BCC6-1C94797CCA37}" type="presParOf" srcId="{15D3C69B-7264-4BCC-9603-E8F8327D4D4E}" destId="{19CA50C9-4852-41F0-B5AA-22D224C38204}" srcOrd="10" destOrd="0" presId="urn:microsoft.com/office/officeart/2005/8/layout/radial6"/>
    <dgm:cxn modelId="{0D808E5A-216E-407C-8743-10FB45258D05}" type="presParOf" srcId="{15D3C69B-7264-4BCC-9603-E8F8327D4D4E}" destId="{D33A880B-8AB3-4F15-B78A-D1C8FEEA6509}" srcOrd="11" destOrd="0" presId="urn:microsoft.com/office/officeart/2005/8/layout/radial6"/>
    <dgm:cxn modelId="{73E8D1BA-207F-4326-8145-8E6C0815DDEE}" type="presParOf" srcId="{15D3C69B-7264-4BCC-9603-E8F8327D4D4E}" destId="{B8A6E5C2-AA27-4CB6-8D6C-50F1B8AD768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F8B7-8B83-4619-97D8-74B17DFAE6BA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86D4682-BC44-4CFB-A486-95564D8FA8F1}">
      <dgm:prSet phldrT="[Texte]" custT="1"/>
      <dgm:spPr/>
      <dgm:t>
        <a:bodyPr/>
        <a:lstStyle/>
        <a:p>
          <a:r>
            <a:rPr lang="fr-FR" sz="1600" b="1" dirty="0" smtClean="0"/>
            <a:t>Activités collectives possibles</a:t>
          </a:r>
          <a:endParaRPr lang="fr-FR" sz="1600" b="1" dirty="0"/>
        </a:p>
      </dgm:t>
    </dgm:pt>
    <dgm:pt modelId="{324670F2-6CC3-402F-9246-9E4EC36B1DBE}" type="parTrans" cxnId="{D4BFF970-E3AF-4998-B0AB-BD036F0D43E5}">
      <dgm:prSet/>
      <dgm:spPr/>
      <dgm:t>
        <a:bodyPr/>
        <a:lstStyle/>
        <a:p>
          <a:endParaRPr lang="fr-FR"/>
        </a:p>
      </dgm:t>
    </dgm:pt>
    <dgm:pt modelId="{388FD333-01DF-4718-9CF4-509E997012D2}" type="sibTrans" cxnId="{D4BFF970-E3AF-4998-B0AB-BD036F0D43E5}">
      <dgm:prSet/>
      <dgm:spPr/>
      <dgm:t>
        <a:bodyPr/>
        <a:lstStyle/>
        <a:p>
          <a:endParaRPr lang="fr-FR"/>
        </a:p>
      </dgm:t>
    </dgm:pt>
    <dgm:pt modelId="{44B519AB-6E8C-43A5-AFFC-97B0506FB9D2}">
      <dgm:prSet phldrT="[Texte]" custT="1"/>
      <dgm:spPr/>
      <dgm:t>
        <a:bodyPr/>
        <a:lstStyle/>
        <a:p>
          <a:r>
            <a:rPr lang="fr-FR" sz="1200" b="1" dirty="0" smtClean="0"/>
            <a:t>EPS</a:t>
          </a:r>
          <a:endParaRPr lang="fr-FR" sz="1200" b="1" dirty="0"/>
        </a:p>
      </dgm:t>
    </dgm:pt>
    <dgm:pt modelId="{E034173E-58FE-4A8B-8099-AABC08DE8C35}" type="parTrans" cxnId="{D0395337-C668-4D6B-B342-DCBA13DB510D}">
      <dgm:prSet/>
      <dgm:spPr/>
      <dgm:t>
        <a:bodyPr/>
        <a:lstStyle/>
        <a:p>
          <a:endParaRPr lang="fr-FR"/>
        </a:p>
      </dgm:t>
    </dgm:pt>
    <dgm:pt modelId="{F4C28A57-7AF2-4D8F-95C9-F9F9BC37093D}" type="sibTrans" cxnId="{D0395337-C668-4D6B-B342-DCBA13DB510D}">
      <dgm:prSet/>
      <dgm:spPr/>
      <dgm:t>
        <a:bodyPr/>
        <a:lstStyle/>
        <a:p>
          <a:endParaRPr lang="fr-FR"/>
        </a:p>
      </dgm:t>
    </dgm:pt>
    <dgm:pt modelId="{8DEEBB4B-B919-43CF-AD81-CFD1DE0D2617}">
      <dgm:prSet phldrT="[Texte]" custT="1"/>
      <dgm:spPr/>
      <dgm:t>
        <a:bodyPr/>
        <a:lstStyle/>
        <a:p>
          <a:r>
            <a:rPr lang="fr-FR" sz="1200" b="1" dirty="0" smtClean="0"/>
            <a:t>poésie</a:t>
          </a:r>
          <a:endParaRPr lang="fr-FR" sz="1200" b="1" dirty="0"/>
        </a:p>
      </dgm:t>
    </dgm:pt>
    <dgm:pt modelId="{602A767D-F669-4681-8D5E-B263ED5C059C}" type="parTrans" cxnId="{F678579F-5F6D-4F7B-B5C2-BA1812008CE3}">
      <dgm:prSet/>
      <dgm:spPr/>
      <dgm:t>
        <a:bodyPr/>
        <a:lstStyle/>
        <a:p>
          <a:endParaRPr lang="fr-FR"/>
        </a:p>
      </dgm:t>
    </dgm:pt>
    <dgm:pt modelId="{4FAC7EA2-0D2B-428D-B306-BAF7984A13E2}" type="sibTrans" cxnId="{F678579F-5F6D-4F7B-B5C2-BA1812008CE3}">
      <dgm:prSet/>
      <dgm:spPr/>
      <dgm:t>
        <a:bodyPr/>
        <a:lstStyle/>
        <a:p>
          <a:endParaRPr lang="fr-FR"/>
        </a:p>
      </dgm:t>
    </dgm:pt>
    <dgm:pt modelId="{39EC0624-EB89-4D1F-9AB0-2C14D997272F}">
      <dgm:prSet phldrT="[Texte]" custT="1"/>
      <dgm:spPr/>
      <dgm:t>
        <a:bodyPr/>
        <a:lstStyle/>
        <a:p>
          <a:r>
            <a:rPr lang="fr-FR" sz="1200" b="1" dirty="0" smtClean="0"/>
            <a:t>Lecture offerte</a:t>
          </a:r>
          <a:endParaRPr lang="fr-FR" sz="1200" b="1" dirty="0"/>
        </a:p>
      </dgm:t>
    </dgm:pt>
    <dgm:pt modelId="{603B79A8-5B02-47C1-94E5-A21A72FF5CBF}" type="parTrans" cxnId="{2E2C33D9-6644-4553-BBEE-BDFDD3688CF1}">
      <dgm:prSet/>
      <dgm:spPr/>
      <dgm:t>
        <a:bodyPr/>
        <a:lstStyle/>
        <a:p>
          <a:endParaRPr lang="fr-FR"/>
        </a:p>
      </dgm:t>
    </dgm:pt>
    <dgm:pt modelId="{6B9AB9EB-96FE-46B2-AAD1-279D9070B462}" type="sibTrans" cxnId="{2E2C33D9-6644-4553-BBEE-BDFDD3688CF1}">
      <dgm:prSet/>
      <dgm:spPr/>
      <dgm:t>
        <a:bodyPr/>
        <a:lstStyle/>
        <a:p>
          <a:endParaRPr lang="fr-FR"/>
        </a:p>
      </dgm:t>
    </dgm:pt>
    <dgm:pt modelId="{5EC6A014-0E7A-4CA2-BB75-21DBCF195E9D}">
      <dgm:prSet phldrT="[Texte]" custT="1"/>
      <dgm:spPr/>
      <dgm:t>
        <a:bodyPr/>
        <a:lstStyle/>
        <a:p>
          <a:r>
            <a:rPr lang="fr-FR" sz="1200" b="1" dirty="0" smtClean="0"/>
            <a:t>Comprendre une histoire entendue</a:t>
          </a:r>
          <a:endParaRPr lang="fr-FR" sz="1200" b="1" dirty="0"/>
        </a:p>
      </dgm:t>
    </dgm:pt>
    <dgm:pt modelId="{51B88501-0EC1-45D0-A50F-CD00BC07A380}" type="parTrans" cxnId="{C17CEDBE-FC0C-4E9B-9357-19C520D8DDC0}">
      <dgm:prSet/>
      <dgm:spPr/>
      <dgm:t>
        <a:bodyPr/>
        <a:lstStyle/>
        <a:p>
          <a:endParaRPr lang="fr-FR"/>
        </a:p>
      </dgm:t>
    </dgm:pt>
    <dgm:pt modelId="{07BD0365-516B-4707-B27B-994503A35DB0}" type="sibTrans" cxnId="{C17CEDBE-FC0C-4E9B-9357-19C520D8DDC0}">
      <dgm:prSet/>
      <dgm:spPr/>
      <dgm:t>
        <a:bodyPr/>
        <a:lstStyle/>
        <a:p>
          <a:endParaRPr lang="fr-FR"/>
        </a:p>
      </dgm:t>
    </dgm:pt>
    <dgm:pt modelId="{878D807E-B5A3-4554-BCF1-73835A47EB66}">
      <dgm:prSet phldrT="[Texte]" custT="1"/>
      <dgm:spPr/>
      <dgm:t>
        <a:bodyPr/>
        <a:lstStyle/>
        <a:p>
          <a:r>
            <a:rPr lang="fr-FR" sz="1200" b="1" dirty="0" smtClean="0"/>
            <a:t>Carnet de dessins</a:t>
          </a:r>
          <a:endParaRPr lang="fr-FR" sz="1200" b="1" dirty="0"/>
        </a:p>
      </dgm:t>
    </dgm:pt>
    <dgm:pt modelId="{F2D84659-0480-4992-9D21-543EA1B42F87}" type="parTrans" cxnId="{9D54F2E3-FBA7-4958-BB25-1E3A75477EFF}">
      <dgm:prSet/>
      <dgm:spPr/>
      <dgm:t>
        <a:bodyPr/>
        <a:lstStyle/>
        <a:p>
          <a:endParaRPr lang="fr-FR"/>
        </a:p>
      </dgm:t>
    </dgm:pt>
    <dgm:pt modelId="{D3C7E59F-EAB5-493F-B18A-9094682C97BE}" type="sibTrans" cxnId="{9D54F2E3-FBA7-4958-BB25-1E3A75477EFF}">
      <dgm:prSet/>
      <dgm:spPr/>
      <dgm:t>
        <a:bodyPr/>
        <a:lstStyle/>
        <a:p>
          <a:endParaRPr lang="fr-FR"/>
        </a:p>
      </dgm:t>
    </dgm:pt>
    <dgm:pt modelId="{AC7FDBCC-E781-4FAE-B59B-6E96B42F0678}">
      <dgm:prSet phldrT="[Texte]" custT="1"/>
      <dgm:spPr/>
      <dgm:t>
        <a:bodyPr/>
        <a:lstStyle/>
        <a:p>
          <a:r>
            <a:rPr lang="fr-FR" sz="1200" b="1" dirty="0" smtClean="0"/>
            <a:t>Production d’écrits</a:t>
          </a:r>
          <a:endParaRPr lang="fr-FR" sz="1200" b="1" dirty="0"/>
        </a:p>
      </dgm:t>
    </dgm:pt>
    <dgm:pt modelId="{C9AD4CE9-C275-485C-A7D6-13B1113BFE2F}" type="parTrans" cxnId="{5D77A107-D765-4D86-9EEF-AB36FE476C9C}">
      <dgm:prSet/>
      <dgm:spPr/>
      <dgm:t>
        <a:bodyPr/>
        <a:lstStyle/>
        <a:p>
          <a:endParaRPr lang="fr-FR"/>
        </a:p>
      </dgm:t>
    </dgm:pt>
    <dgm:pt modelId="{75B8990F-9B41-441E-823D-60B2889601C7}" type="sibTrans" cxnId="{5D77A107-D765-4D86-9EEF-AB36FE476C9C}">
      <dgm:prSet/>
      <dgm:spPr/>
      <dgm:t>
        <a:bodyPr/>
        <a:lstStyle/>
        <a:p>
          <a:endParaRPr lang="fr-FR"/>
        </a:p>
      </dgm:t>
    </dgm:pt>
    <dgm:pt modelId="{4866784D-6323-4982-B63D-3A94C65E0439}">
      <dgm:prSet phldrT="[Texte]" custT="1"/>
      <dgm:spPr/>
      <dgm:t>
        <a:bodyPr/>
        <a:lstStyle/>
        <a:p>
          <a:r>
            <a:rPr lang="fr-FR" sz="1200" b="1" dirty="0" smtClean="0"/>
            <a:t>Résolution de problèmes</a:t>
          </a:r>
          <a:endParaRPr lang="fr-FR" sz="1200" b="1" dirty="0"/>
        </a:p>
      </dgm:t>
    </dgm:pt>
    <dgm:pt modelId="{F0495E18-6518-4CAF-81CB-4876969952D8}" type="parTrans" cxnId="{ECE9AFEB-86E2-41BA-80CB-7FD809CD2148}">
      <dgm:prSet/>
      <dgm:spPr/>
      <dgm:t>
        <a:bodyPr/>
        <a:lstStyle/>
        <a:p>
          <a:endParaRPr lang="fr-FR"/>
        </a:p>
      </dgm:t>
    </dgm:pt>
    <dgm:pt modelId="{03D5A524-7F2B-4C2F-92CA-D6DF41F4FAD5}" type="sibTrans" cxnId="{ECE9AFEB-86E2-41BA-80CB-7FD809CD2148}">
      <dgm:prSet/>
      <dgm:spPr/>
      <dgm:t>
        <a:bodyPr/>
        <a:lstStyle/>
        <a:p>
          <a:endParaRPr lang="fr-FR"/>
        </a:p>
      </dgm:t>
    </dgm:pt>
    <dgm:pt modelId="{8F4641BA-477E-4582-84CF-C18F6E5E6237}">
      <dgm:prSet phldrT="[Texte]" custT="1"/>
      <dgm:spPr/>
      <dgm:t>
        <a:bodyPr/>
        <a:lstStyle/>
        <a:p>
          <a:r>
            <a:rPr lang="fr-FR" sz="1200" b="1" dirty="0" smtClean="0"/>
            <a:t>Calcul mental</a:t>
          </a:r>
          <a:endParaRPr lang="fr-FR" sz="1200" b="1" dirty="0"/>
        </a:p>
      </dgm:t>
    </dgm:pt>
    <dgm:pt modelId="{D304C99C-5963-4983-87ED-54F9D82910CA}" type="parTrans" cxnId="{02A92842-1B54-48CD-AEBC-A1974F2FAFA8}">
      <dgm:prSet/>
      <dgm:spPr/>
      <dgm:t>
        <a:bodyPr/>
        <a:lstStyle/>
        <a:p>
          <a:endParaRPr lang="fr-FR"/>
        </a:p>
      </dgm:t>
    </dgm:pt>
    <dgm:pt modelId="{EC5145E2-89E8-48D1-A71E-7E81B371E5F0}" type="sibTrans" cxnId="{02A92842-1B54-48CD-AEBC-A1974F2FAFA8}">
      <dgm:prSet/>
      <dgm:spPr/>
      <dgm:t>
        <a:bodyPr/>
        <a:lstStyle/>
        <a:p>
          <a:endParaRPr lang="fr-FR"/>
        </a:p>
      </dgm:t>
    </dgm:pt>
    <dgm:pt modelId="{BB24305E-21B4-4C6D-B9E0-1BC34F7E81FF}">
      <dgm:prSet phldrT="[Texte]" custT="1"/>
      <dgm:spPr/>
      <dgm:t>
        <a:bodyPr/>
        <a:lstStyle/>
        <a:p>
          <a:endParaRPr lang="fr-FR" sz="1200" b="1" dirty="0"/>
        </a:p>
      </dgm:t>
    </dgm:pt>
    <dgm:pt modelId="{A3141F5B-1701-4A6C-99EB-734719AC9972}" type="parTrans" cxnId="{E5F2BCA3-A16B-4C72-9F23-9EC65D1B1A84}">
      <dgm:prSet/>
      <dgm:spPr/>
      <dgm:t>
        <a:bodyPr/>
        <a:lstStyle/>
        <a:p>
          <a:endParaRPr lang="fr-FR"/>
        </a:p>
      </dgm:t>
    </dgm:pt>
    <dgm:pt modelId="{3BCEDD4E-F24D-4B9E-A158-E54FEEB7FC22}" type="sibTrans" cxnId="{E5F2BCA3-A16B-4C72-9F23-9EC65D1B1A84}">
      <dgm:prSet/>
      <dgm:spPr/>
      <dgm:t>
        <a:bodyPr/>
        <a:lstStyle/>
        <a:p>
          <a:endParaRPr lang="fr-FR"/>
        </a:p>
      </dgm:t>
    </dgm:pt>
    <dgm:pt modelId="{389C6705-8AED-4C3A-B186-E12ADB8D874F}" type="pres">
      <dgm:prSet presAssocID="{0D6BF8B7-8B83-4619-97D8-74B17DFAE6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907F40-2D93-4339-A7E9-6845CB11B56E}" type="pres">
      <dgm:prSet presAssocID="{786D4682-BC44-4CFB-A486-95564D8FA8F1}" presName="centerShape" presStyleLbl="node0" presStyleIdx="0" presStyleCnt="1"/>
      <dgm:spPr/>
      <dgm:t>
        <a:bodyPr/>
        <a:lstStyle/>
        <a:p>
          <a:endParaRPr lang="fr-FR"/>
        </a:p>
      </dgm:t>
    </dgm:pt>
    <dgm:pt modelId="{16024B39-686F-47E4-B58F-2517B9926216}" type="pres">
      <dgm:prSet presAssocID="{44B519AB-6E8C-43A5-AFFC-97B0506FB9D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72A886-840F-4008-A60C-100067890D4C}" type="pres">
      <dgm:prSet presAssocID="{44B519AB-6E8C-43A5-AFFC-97B0506FB9D2}" presName="dummy" presStyleCnt="0"/>
      <dgm:spPr/>
    </dgm:pt>
    <dgm:pt modelId="{0AB77D23-1B19-4761-B31E-E98F6D80539F}" type="pres">
      <dgm:prSet presAssocID="{F4C28A57-7AF2-4D8F-95C9-F9F9BC37093D}" presName="sibTrans" presStyleLbl="sibTrans2D1" presStyleIdx="0" presStyleCnt="8"/>
      <dgm:spPr/>
      <dgm:t>
        <a:bodyPr/>
        <a:lstStyle/>
        <a:p>
          <a:endParaRPr lang="fr-FR"/>
        </a:p>
      </dgm:t>
    </dgm:pt>
    <dgm:pt modelId="{D0E5FED0-FA98-4A53-BBEE-725B5A439E40}" type="pres">
      <dgm:prSet presAssocID="{8DEEBB4B-B919-43CF-AD81-CFD1DE0D261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3B0160-3E59-4AAC-AE40-3950691CBA29}" type="pres">
      <dgm:prSet presAssocID="{8DEEBB4B-B919-43CF-AD81-CFD1DE0D2617}" presName="dummy" presStyleCnt="0"/>
      <dgm:spPr/>
    </dgm:pt>
    <dgm:pt modelId="{D3315C9C-A071-405D-89CA-71F913C78853}" type="pres">
      <dgm:prSet presAssocID="{4FAC7EA2-0D2B-428D-B306-BAF7984A13E2}" presName="sibTrans" presStyleLbl="sibTrans2D1" presStyleIdx="1" presStyleCnt="8"/>
      <dgm:spPr/>
      <dgm:t>
        <a:bodyPr/>
        <a:lstStyle/>
        <a:p>
          <a:endParaRPr lang="fr-FR"/>
        </a:p>
      </dgm:t>
    </dgm:pt>
    <dgm:pt modelId="{7991CA71-5277-4D23-AEA1-018C2E541EEB}" type="pres">
      <dgm:prSet presAssocID="{39EC0624-EB89-4D1F-9AB0-2C14D997272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209CD-097E-484A-9C35-27085075D457}" type="pres">
      <dgm:prSet presAssocID="{39EC0624-EB89-4D1F-9AB0-2C14D997272F}" presName="dummy" presStyleCnt="0"/>
      <dgm:spPr/>
    </dgm:pt>
    <dgm:pt modelId="{EE1786E8-AEE1-459C-9B86-EBDFDC29EA91}" type="pres">
      <dgm:prSet presAssocID="{6B9AB9EB-96FE-46B2-AAD1-279D9070B462}" presName="sibTrans" presStyleLbl="sibTrans2D1" presStyleIdx="2" presStyleCnt="8"/>
      <dgm:spPr/>
      <dgm:t>
        <a:bodyPr/>
        <a:lstStyle/>
        <a:p>
          <a:endParaRPr lang="fr-FR"/>
        </a:p>
      </dgm:t>
    </dgm:pt>
    <dgm:pt modelId="{1FEA838C-BFB9-4F03-B937-B06EA287EC84}" type="pres">
      <dgm:prSet presAssocID="{5EC6A014-0E7A-4CA2-BB75-21DBCF195E9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5F377C-27E9-4723-B6DF-22ED46FD17E9}" type="pres">
      <dgm:prSet presAssocID="{5EC6A014-0E7A-4CA2-BB75-21DBCF195E9D}" presName="dummy" presStyleCnt="0"/>
      <dgm:spPr/>
    </dgm:pt>
    <dgm:pt modelId="{3A218403-8785-456A-A640-AB2F0E013409}" type="pres">
      <dgm:prSet presAssocID="{07BD0365-516B-4707-B27B-994503A35DB0}" presName="sibTrans" presStyleLbl="sibTrans2D1" presStyleIdx="3" presStyleCnt="8"/>
      <dgm:spPr/>
      <dgm:t>
        <a:bodyPr/>
        <a:lstStyle/>
        <a:p>
          <a:endParaRPr lang="fr-FR"/>
        </a:p>
      </dgm:t>
    </dgm:pt>
    <dgm:pt modelId="{D78EB2DF-7EB7-4BCB-8D57-835E2120E3D0}" type="pres">
      <dgm:prSet presAssocID="{878D807E-B5A3-4554-BCF1-73835A47EB6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054B48-DFD4-440B-9D13-EECE908F87BF}" type="pres">
      <dgm:prSet presAssocID="{878D807E-B5A3-4554-BCF1-73835A47EB66}" presName="dummy" presStyleCnt="0"/>
      <dgm:spPr/>
    </dgm:pt>
    <dgm:pt modelId="{A1C34648-AA62-418F-8640-A82B5A131B96}" type="pres">
      <dgm:prSet presAssocID="{D3C7E59F-EAB5-493F-B18A-9094682C97BE}" presName="sibTrans" presStyleLbl="sibTrans2D1" presStyleIdx="4" presStyleCnt="8"/>
      <dgm:spPr/>
      <dgm:t>
        <a:bodyPr/>
        <a:lstStyle/>
        <a:p>
          <a:endParaRPr lang="fr-FR"/>
        </a:p>
      </dgm:t>
    </dgm:pt>
    <dgm:pt modelId="{D57EB430-4B8F-40B9-A4E8-5F44A6059EF4}" type="pres">
      <dgm:prSet presAssocID="{AC7FDBCC-E781-4FAE-B59B-6E96B42F0678}" presName="node" presStyleLbl="node1" presStyleIdx="5" presStyleCnt="8" custScaleX="1164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D0593A-2671-4439-BE53-303F253C9916}" type="pres">
      <dgm:prSet presAssocID="{AC7FDBCC-E781-4FAE-B59B-6E96B42F0678}" presName="dummy" presStyleCnt="0"/>
      <dgm:spPr/>
    </dgm:pt>
    <dgm:pt modelId="{2D527DA4-3894-4CFE-B5DD-348932852BE0}" type="pres">
      <dgm:prSet presAssocID="{75B8990F-9B41-441E-823D-60B2889601C7}" presName="sibTrans" presStyleLbl="sibTrans2D1" presStyleIdx="5" presStyleCnt="8"/>
      <dgm:spPr/>
    </dgm:pt>
    <dgm:pt modelId="{E9729520-4C4B-429D-A106-B4429FEE7BC1}" type="pres">
      <dgm:prSet presAssocID="{4866784D-6323-4982-B63D-3A94C65E043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124736-C5EE-456C-9099-EB314FD5C20D}" type="pres">
      <dgm:prSet presAssocID="{4866784D-6323-4982-B63D-3A94C65E0439}" presName="dummy" presStyleCnt="0"/>
      <dgm:spPr/>
    </dgm:pt>
    <dgm:pt modelId="{9FE3E0EE-C785-423F-95AF-9D190A9360D9}" type="pres">
      <dgm:prSet presAssocID="{03D5A524-7F2B-4C2F-92CA-D6DF41F4FAD5}" presName="sibTrans" presStyleLbl="sibTrans2D1" presStyleIdx="6" presStyleCnt="8"/>
      <dgm:spPr/>
    </dgm:pt>
    <dgm:pt modelId="{5AE0CB5E-F8A8-4026-85C5-D1ABEA1970BF}" type="pres">
      <dgm:prSet presAssocID="{8F4641BA-477E-4582-84CF-C18F6E5E623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ED693E-CA65-429A-92E1-C6B3E131EA6C}" type="pres">
      <dgm:prSet presAssocID="{8F4641BA-477E-4582-84CF-C18F6E5E6237}" presName="dummy" presStyleCnt="0"/>
      <dgm:spPr/>
    </dgm:pt>
    <dgm:pt modelId="{CF07EA2C-46B7-441F-B31E-9298F0A3179B}" type="pres">
      <dgm:prSet presAssocID="{EC5145E2-89E8-48D1-A71E-7E81B371E5F0}" presName="sibTrans" presStyleLbl="sibTrans2D1" presStyleIdx="7" presStyleCnt="8"/>
      <dgm:spPr/>
    </dgm:pt>
  </dgm:ptLst>
  <dgm:cxnLst>
    <dgm:cxn modelId="{36E46BFB-B0B5-439E-9AE2-B09C7172753D}" type="presOf" srcId="{786D4682-BC44-4CFB-A486-95564D8FA8F1}" destId="{4A907F40-2D93-4339-A7E9-6845CB11B56E}" srcOrd="0" destOrd="0" presId="urn:microsoft.com/office/officeart/2005/8/layout/radial6"/>
    <dgm:cxn modelId="{3650CECA-30A0-496C-8DEB-17AC599BEE4B}" type="presOf" srcId="{D3C7E59F-EAB5-493F-B18A-9094682C97BE}" destId="{A1C34648-AA62-418F-8640-A82B5A131B96}" srcOrd="0" destOrd="0" presId="urn:microsoft.com/office/officeart/2005/8/layout/radial6"/>
    <dgm:cxn modelId="{28BF91B4-D7C0-4404-B5E4-799E7C30ACD7}" type="presOf" srcId="{75B8990F-9B41-441E-823D-60B2889601C7}" destId="{2D527DA4-3894-4CFE-B5DD-348932852BE0}" srcOrd="0" destOrd="0" presId="urn:microsoft.com/office/officeart/2005/8/layout/radial6"/>
    <dgm:cxn modelId="{C17CEDBE-FC0C-4E9B-9357-19C520D8DDC0}" srcId="{786D4682-BC44-4CFB-A486-95564D8FA8F1}" destId="{5EC6A014-0E7A-4CA2-BB75-21DBCF195E9D}" srcOrd="3" destOrd="0" parTransId="{51B88501-0EC1-45D0-A50F-CD00BC07A380}" sibTransId="{07BD0365-516B-4707-B27B-994503A35DB0}"/>
    <dgm:cxn modelId="{0F3D3293-014E-4818-9D49-57A0A2A9A078}" type="presOf" srcId="{07BD0365-516B-4707-B27B-994503A35DB0}" destId="{3A218403-8785-456A-A640-AB2F0E013409}" srcOrd="0" destOrd="0" presId="urn:microsoft.com/office/officeart/2005/8/layout/radial6"/>
    <dgm:cxn modelId="{EB25321C-263F-41CD-B26E-1211FEB9207E}" type="presOf" srcId="{5EC6A014-0E7A-4CA2-BB75-21DBCF195E9D}" destId="{1FEA838C-BFB9-4F03-B937-B06EA287EC84}" srcOrd="0" destOrd="0" presId="urn:microsoft.com/office/officeart/2005/8/layout/radial6"/>
    <dgm:cxn modelId="{D5B1E6B1-65F2-49C9-BD55-BB8D74EC23E4}" type="presOf" srcId="{39EC0624-EB89-4D1F-9AB0-2C14D997272F}" destId="{7991CA71-5277-4D23-AEA1-018C2E541EEB}" srcOrd="0" destOrd="0" presId="urn:microsoft.com/office/officeart/2005/8/layout/radial6"/>
    <dgm:cxn modelId="{C0A2DC1C-34D4-4A80-8929-123F65BD8764}" type="presOf" srcId="{8DEEBB4B-B919-43CF-AD81-CFD1DE0D2617}" destId="{D0E5FED0-FA98-4A53-BBEE-725B5A439E40}" srcOrd="0" destOrd="0" presId="urn:microsoft.com/office/officeart/2005/8/layout/radial6"/>
    <dgm:cxn modelId="{D0395337-C668-4D6B-B342-DCBA13DB510D}" srcId="{786D4682-BC44-4CFB-A486-95564D8FA8F1}" destId="{44B519AB-6E8C-43A5-AFFC-97B0506FB9D2}" srcOrd="0" destOrd="0" parTransId="{E034173E-58FE-4A8B-8099-AABC08DE8C35}" sibTransId="{F4C28A57-7AF2-4D8F-95C9-F9F9BC37093D}"/>
    <dgm:cxn modelId="{2E2C33D9-6644-4553-BBEE-BDFDD3688CF1}" srcId="{786D4682-BC44-4CFB-A486-95564D8FA8F1}" destId="{39EC0624-EB89-4D1F-9AB0-2C14D997272F}" srcOrd="2" destOrd="0" parTransId="{603B79A8-5B02-47C1-94E5-A21A72FF5CBF}" sibTransId="{6B9AB9EB-96FE-46B2-AAD1-279D9070B462}"/>
    <dgm:cxn modelId="{4C216DD2-CA0B-43B7-A371-0D9186B4EC35}" type="presOf" srcId="{44B519AB-6E8C-43A5-AFFC-97B0506FB9D2}" destId="{16024B39-686F-47E4-B58F-2517B9926216}" srcOrd="0" destOrd="0" presId="urn:microsoft.com/office/officeart/2005/8/layout/radial6"/>
    <dgm:cxn modelId="{E5F2BCA3-A16B-4C72-9F23-9EC65D1B1A84}" srcId="{0D6BF8B7-8B83-4619-97D8-74B17DFAE6BA}" destId="{BB24305E-21B4-4C6D-B9E0-1BC34F7E81FF}" srcOrd="1" destOrd="0" parTransId="{A3141F5B-1701-4A6C-99EB-734719AC9972}" sibTransId="{3BCEDD4E-F24D-4B9E-A158-E54FEEB7FC22}"/>
    <dgm:cxn modelId="{9D54F2E3-FBA7-4958-BB25-1E3A75477EFF}" srcId="{786D4682-BC44-4CFB-A486-95564D8FA8F1}" destId="{878D807E-B5A3-4554-BCF1-73835A47EB66}" srcOrd="4" destOrd="0" parTransId="{F2D84659-0480-4992-9D21-543EA1B42F87}" sibTransId="{D3C7E59F-EAB5-493F-B18A-9094682C97BE}"/>
    <dgm:cxn modelId="{A619E2D7-8F5D-4090-A143-4EF01F717E53}" type="presOf" srcId="{03D5A524-7F2B-4C2F-92CA-D6DF41F4FAD5}" destId="{9FE3E0EE-C785-423F-95AF-9D190A9360D9}" srcOrd="0" destOrd="0" presId="urn:microsoft.com/office/officeart/2005/8/layout/radial6"/>
    <dgm:cxn modelId="{4EB4D1BD-095C-41D5-AA92-553FBE27C406}" type="presOf" srcId="{0D6BF8B7-8B83-4619-97D8-74B17DFAE6BA}" destId="{389C6705-8AED-4C3A-B186-E12ADB8D874F}" srcOrd="0" destOrd="0" presId="urn:microsoft.com/office/officeart/2005/8/layout/radial6"/>
    <dgm:cxn modelId="{5D77A107-D765-4D86-9EEF-AB36FE476C9C}" srcId="{786D4682-BC44-4CFB-A486-95564D8FA8F1}" destId="{AC7FDBCC-E781-4FAE-B59B-6E96B42F0678}" srcOrd="5" destOrd="0" parTransId="{C9AD4CE9-C275-485C-A7D6-13B1113BFE2F}" sibTransId="{75B8990F-9B41-441E-823D-60B2889601C7}"/>
    <dgm:cxn modelId="{F2D0E9D6-D5D1-40A1-B776-409A05AF4F8D}" type="presOf" srcId="{F4C28A57-7AF2-4D8F-95C9-F9F9BC37093D}" destId="{0AB77D23-1B19-4761-B31E-E98F6D80539F}" srcOrd="0" destOrd="0" presId="urn:microsoft.com/office/officeart/2005/8/layout/radial6"/>
    <dgm:cxn modelId="{D4BFF970-E3AF-4998-B0AB-BD036F0D43E5}" srcId="{0D6BF8B7-8B83-4619-97D8-74B17DFAE6BA}" destId="{786D4682-BC44-4CFB-A486-95564D8FA8F1}" srcOrd="0" destOrd="0" parTransId="{324670F2-6CC3-402F-9246-9E4EC36B1DBE}" sibTransId="{388FD333-01DF-4718-9CF4-509E997012D2}"/>
    <dgm:cxn modelId="{F00666B6-DD8F-4EC0-8CC2-5E720536EF3C}" type="presOf" srcId="{6B9AB9EB-96FE-46B2-AAD1-279D9070B462}" destId="{EE1786E8-AEE1-459C-9B86-EBDFDC29EA91}" srcOrd="0" destOrd="0" presId="urn:microsoft.com/office/officeart/2005/8/layout/radial6"/>
    <dgm:cxn modelId="{CFA2BA0C-310C-4F62-868D-97A4B381C330}" type="presOf" srcId="{4866784D-6323-4982-B63D-3A94C65E0439}" destId="{E9729520-4C4B-429D-A106-B4429FEE7BC1}" srcOrd="0" destOrd="0" presId="urn:microsoft.com/office/officeart/2005/8/layout/radial6"/>
    <dgm:cxn modelId="{F6FFBBCB-A323-4EB9-9CE1-AB28AB5D16D1}" type="presOf" srcId="{AC7FDBCC-E781-4FAE-B59B-6E96B42F0678}" destId="{D57EB430-4B8F-40B9-A4E8-5F44A6059EF4}" srcOrd="0" destOrd="0" presId="urn:microsoft.com/office/officeart/2005/8/layout/radial6"/>
    <dgm:cxn modelId="{DF63C81C-E2E4-4E65-BBF5-1DAAF58F218C}" type="presOf" srcId="{878D807E-B5A3-4554-BCF1-73835A47EB66}" destId="{D78EB2DF-7EB7-4BCB-8D57-835E2120E3D0}" srcOrd="0" destOrd="0" presId="urn:microsoft.com/office/officeart/2005/8/layout/radial6"/>
    <dgm:cxn modelId="{B2340868-78B7-4227-B2CA-EFD70B9B94A6}" type="presOf" srcId="{EC5145E2-89E8-48D1-A71E-7E81B371E5F0}" destId="{CF07EA2C-46B7-441F-B31E-9298F0A3179B}" srcOrd="0" destOrd="0" presId="urn:microsoft.com/office/officeart/2005/8/layout/radial6"/>
    <dgm:cxn modelId="{ECE9AFEB-86E2-41BA-80CB-7FD809CD2148}" srcId="{786D4682-BC44-4CFB-A486-95564D8FA8F1}" destId="{4866784D-6323-4982-B63D-3A94C65E0439}" srcOrd="6" destOrd="0" parTransId="{F0495E18-6518-4CAF-81CB-4876969952D8}" sibTransId="{03D5A524-7F2B-4C2F-92CA-D6DF41F4FAD5}"/>
    <dgm:cxn modelId="{02A92842-1B54-48CD-AEBC-A1974F2FAFA8}" srcId="{786D4682-BC44-4CFB-A486-95564D8FA8F1}" destId="{8F4641BA-477E-4582-84CF-C18F6E5E6237}" srcOrd="7" destOrd="0" parTransId="{D304C99C-5963-4983-87ED-54F9D82910CA}" sibTransId="{EC5145E2-89E8-48D1-A71E-7E81B371E5F0}"/>
    <dgm:cxn modelId="{F678579F-5F6D-4F7B-B5C2-BA1812008CE3}" srcId="{786D4682-BC44-4CFB-A486-95564D8FA8F1}" destId="{8DEEBB4B-B919-43CF-AD81-CFD1DE0D2617}" srcOrd="1" destOrd="0" parTransId="{602A767D-F669-4681-8D5E-B263ED5C059C}" sibTransId="{4FAC7EA2-0D2B-428D-B306-BAF7984A13E2}"/>
    <dgm:cxn modelId="{00C626B8-95FE-4FF6-8D97-4A821F41339A}" type="presOf" srcId="{4FAC7EA2-0D2B-428D-B306-BAF7984A13E2}" destId="{D3315C9C-A071-405D-89CA-71F913C78853}" srcOrd="0" destOrd="0" presId="urn:microsoft.com/office/officeart/2005/8/layout/radial6"/>
    <dgm:cxn modelId="{7402F7FC-73D6-4757-92BF-FA5243F8A87E}" type="presOf" srcId="{8F4641BA-477E-4582-84CF-C18F6E5E6237}" destId="{5AE0CB5E-F8A8-4026-85C5-D1ABEA1970BF}" srcOrd="0" destOrd="0" presId="urn:microsoft.com/office/officeart/2005/8/layout/radial6"/>
    <dgm:cxn modelId="{0AADC743-D89F-4A64-8680-AF453D2A2EC5}" type="presParOf" srcId="{389C6705-8AED-4C3A-B186-E12ADB8D874F}" destId="{4A907F40-2D93-4339-A7E9-6845CB11B56E}" srcOrd="0" destOrd="0" presId="urn:microsoft.com/office/officeart/2005/8/layout/radial6"/>
    <dgm:cxn modelId="{06D12F40-170D-437F-B923-58A39C5CE3E8}" type="presParOf" srcId="{389C6705-8AED-4C3A-B186-E12ADB8D874F}" destId="{16024B39-686F-47E4-B58F-2517B9926216}" srcOrd="1" destOrd="0" presId="urn:microsoft.com/office/officeart/2005/8/layout/radial6"/>
    <dgm:cxn modelId="{0B5B409E-D96B-4B18-8D74-6254890280C6}" type="presParOf" srcId="{389C6705-8AED-4C3A-B186-E12ADB8D874F}" destId="{B172A886-840F-4008-A60C-100067890D4C}" srcOrd="2" destOrd="0" presId="urn:microsoft.com/office/officeart/2005/8/layout/radial6"/>
    <dgm:cxn modelId="{8FA7417A-C240-48EE-BC9C-73A1EB980BC9}" type="presParOf" srcId="{389C6705-8AED-4C3A-B186-E12ADB8D874F}" destId="{0AB77D23-1B19-4761-B31E-E98F6D80539F}" srcOrd="3" destOrd="0" presId="urn:microsoft.com/office/officeart/2005/8/layout/radial6"/>
    <dgm:cxn modelId="{2E54699B-8488-4EC5-89FE-E4DA97C86780}" type="presParOf" srcId="{389C6705-8AED-4C3A-B186-E12ADB8D874F}" destId="{D0E5FED0-FA98-4A53-BBEE-725B5A439E40}" srcOrd="4" destOrd="0" presId="urn:microsoft.com/office/officeart/2005/8/layout/radial6"/>
    <dgm:cxn modelId="{3907C3CD-B1C1-4DA4-8B4A-9C9539EAEC2B}" type="presParOf" srcId="{389C6705-8AED-4C3A-B186-E12ADB8D874F}" destId="{D43B0160-3E59-4AAC-AE40-3950691CBA29}" srcOrd="5" destOrd="0" presId="urn:microsoft.com/office/officeart/2005/8/layout/radial6"/>
    <dgm:cxn modelId="{DEA50CBC-CE0E-4CCB-9B55-8E29F3E947AC}" type="presParOf" srcId="{389C6705-8AED-4C3A-B186-E12ADB8D874F}" destId="{D3315C9C-A071-405D-89CA-71F913C78853}" srcOrd="6" destOrd="0" presId="urn:microsoft.com/office/officeart/2005/8/layout/radial6"/>
    <dgm:cxn modelId="{2BE7C6BD-E5E9-405D-BCCB-AEE0D73E6C3C}" type="presParOf" srcId="{389C6705-8AED-4C3A-B186-E12ADB8D874F}" destId="{7991CA71-5277-4D23-AEA1-018C2E541EEB}" srcOrd="7" destOrd="0" presId="urn:microsoft.com/office/officeart/2005/8/layout/radial6"/>
    <dgm:cxn modelId="{B5B79BCE-EA45-430C-A33F-08D5D6BAED4D}" type="presParOf" srcId="{389C6705-8AED-4C3A-B186-E12ADB8D874F}" destId="{E68209CD-097E-484A-9C35-27085075D457}" srcOrd="8" destOrd="0" presId="urn:microsoft.com/office/officeart/2005/8/layout/radial6"/>
    <dgm:cxn modelId="{8C8213A0-C3D0-4D8F-BFE2-C006BF325B67}" type="presParOf" srcId="{389C6705-8AED-4C3A-B186-E12ADB8D874F}" destId="{EE1786E8-AEE1-459C-9B86-EBDFDC29EA91}" srcOrd="9" destOrd="0" presId="urn:microsoft.com/office/officeart/2005/8/layout/radial6"/>
    <dgm:cxn modelId="{FE205B7E-C7CC-466C-90B2-536F1B298542}" type="presParOf" srcId="{389C6705-8AED-4C3A-B186-E12ADB8D874F}" destId="{1FEA838C-BFB9-4F03-B937-B06EA287EC84}" srcOrd="10" destOrd="0" presId="urn:microsoft.com/office/officeart/2005/8/layout/radial6"/>
    <dgm:cxn modelId="{325F1D28-A223-471A-B1B7-60D2ED4E0103}" type="presParOf" srcId="{389C6705-8AED-4C3A-B186-E12ADB8D874F}" destId="{E35F377C-27E9-4723-B6DF-22ED46FD17E9}" srcOrd="11" destOrd="0" presId="urn:microsoft.com/office/officeart/2005/8/layout/radial6"/>
    <dgm:cxn modelId="{0D6E9090-4031-41FC-9865-876CEAFD9804}" type="presParOf" srcId="{389C6705-8AED-4C3A-B186-E12ADB8D874F}" destId="{3A218403-8785-456A-A640-AB2F0E013409}" srcOrd="12" destOrd="0" presId="urn:microsoft.com/office/officeart/2005/8/layout/radial6"/>
    <dgm:cxn modelId="{B137080E-3C3E-429D-9BEA-DD909F38C7DC}" type="presParOf" srcId="{389C6705-8AED-4C3A-B186-E12ADB8D874F}" destId="{D78EB2DF-7EB7-4BCB-8D57-835E2120E3D0}" srcOrd="13" destOrd="0" presId="urn:microsoft.com/office/officeart/2005/8/layout/radial6"/>
    <dgm:cxn modelId="{29F03D5F-CC39-42C8-B469-61195D52A888}" type="presParOf" srcId="{389C6705-8AED-4C3A-B186-E12ADB8D874F}" destId="{09054B48-DFD4-440B-9D13-EECE908F87BF}" srcOrd="14" destOrd="0" presId="urn:microsoft.com/office/officeart/2005/8/layout/radial6"/>
    <dgm:cxn modelId="{3F824DEE-8351-455B-A814-D20A7EE7DC45}" type="presParOf" srcId="{389C6705-8AED-4C3A-B186-E12ADB8D874F}" destId="{A1C34648-AA62-418F-8640-A82B5A131B96}" srcOrd="15" destOrd="0" presId="urn:microsoft.com/office/officeart/2005/8/layout/radial6"/>
    <dgm:cxn modelId="{12DB1D23-D979-40FB-8A93-F9D434813A7C}" type="presParOf" srcId="{389C6705-8AED-4C3A-B186-E12ADB8D874F}" destId="{D57EB430-4B8F-40B9-A4E8-5F44A6059EF4}" srcOrd="16" destOrd="0" presId="urn:microsoft.com/office/officeart/2005/8/layout/radial6"/>
    <dgm:cxn modelId="{B4786BBE-869D-4AC8-B702-069AA3B4EA76}" type="presParOf" srcId="{389C6705-8AED-4C3A-B186-E12ADB8D874F}" destId="{70D0593A-2671-4439-BE53-303F253C9916}" srcOrd="17" destOrd="0" presId="urn:microsoft.com/office/officeart/2005/8/layout/radial6"/>
    <dgm:cxn modelId="{C77BA2D3-45FA-450F-B9F9-249E6D931577}" type="presParOf" srcId="{389C6705-8AED-4C3A-B186-E12ADB8D874F}" destId="{2D527DA4-3894-4CFE-B5DD-348932852BE0}" srcOrd="18" destOrd="0" presId="urn:microsoft.com/office/officeart/2005/8/layout/radial6"/>
    <dgm:cxn modelId="{06DA4A2D-790C-4F11-B50B-1C103DB19895}" type="presParOf" srcId="{389C6705-8AED-4C3A-B186-E12ADB8D874F}" destId="{E9729520-4C4B-429D-A106-B4429FEE7BC1}" srcOrd="19" destOrd="0" presId="urn:microsoft.com/office/officeart/2005/8/layout/radial6"/>
    <dgm:cxn modelId="{BA7D08F9-A3B5-40F9-82D0-C5742EEC1BB7}" type="presParOf" srcId="{389C6705-8AED-4C3A-B186-E12ADB8D874F}" destId="{8F124736-C5EE-456C-9099-EB314FD5C20D}" srcOrd="20" destOrd="0" presId="urn:microsoft.com/office/officeart/2005/8/layout/radial6"/>
    <dgm:cxn modelId="{0947D5B2-8B81-4E48-8F61-2086F2E3D4AC}" type="presParOf" srcId="{389C6705-8AED-4C3A-B186-E12ADB8D874F}" destId="{9FE3E0EE-C785-423F-95AF-9D190A9360D9}" srcOrd="21" destOrd="0" presId="urn:microsoft.com/office/officeart/2005/8/layout/radial6"/>
    <dgm:cxn modelId="{2850F579-4040-4ECC-9483-0C3106CBAD94}" type="presParOf" srcId="{389C6705-8AED-4C3A-B186-E12ADB8D874F}" destId="{5AE0CB5E-F8A8-4026-85C5-D1ABEA1970BF}" srcOrd="22" destOrd="0" presId="urn:microsoft.com/office/officeart/2005/8/layout/radial6"/>
    <dgm:cxn modelId="{398BF284-3907-4988-A18C-F80FDDFE8959}" type="presParOf" srcId="{389C6705-8AED-4C3A-B186-E12ADB8D874F}" destId="{0FED693E-CA65-429A-92E1-C6B3E131EA6C}" srcOrd="23" destOrd="0" presId="urn:microsoft.com/office/officeart/2005/8/layout/radial6"/>
    <dgm:cxn modelId="{4D9A4B1D-2E1E-4F30-AC26-83464A260E80}" type="presParOf" srcId="{389C6705-8AED-4C3A-B186-E12ADB8D874F}" destId="{CF07EA2C-46B7-441F-B31E-9298F0A3179B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3BD82-E7E8-4C55-AE5B-835414876A0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A08A35BD-AAAE-4EB9-87FC-6A5791FAE10A}">
      <dgm:prSet phldrT="[Texte]"/>
      <dgm:spPr/>
      <dgm:t>
        <a:bodyPr/>
        <a:lstStyle/>
        <a:p>
          <a:r>
            <a:rPr lang="fr-FR" dirty="0" smtClean="0"/>
            <a:t>Donner le matériel aux élèves- annoncer la situation d’écriture</a:t>
          </a:r>
          <a:endParaRPr lang="fr-FR" dirty="0"/>
        </a:p>
      </dgm:t>
    </dgm:pt>
    <dgm:pt modelId="{FED4BD74-570D-4985-B79A-EA226BE804D2}" type="parTrans" cxnId="{E16EECB9-039E-4348-99FF-70C72E29B02E}">
      <dgm:prSet/>
      <dgm:spPr/>
      <dgm:t>
        <a:bodyPr/>
        <a:lstStyle/>
        <a:p>
          <a:endParaRPr lang="fr-FR"/>
        </a:p>
      </dgm:t>
    </dgm:pt>
    <dgm:pt modelId="{C1622969-42B0-4940-925C-CB26750F86A4}" type="sibTrans" cxnId="{E16EECB9-039E-4348-99FF-70C72E29B02E}">
      <dgm:prSet/>
      <dgm:spPr/>
      <dgm:t>
        <a:bodyPr/>
        <a:lstStyle/>
        <a:p>
          <a:endParaRPr lang="fr-FR"/>
        </a:p>
      </dgm:t>
    </dgm:pt>
    <dgm:pt modelId="{6A4C93A5-229D-49CF-A034-937C90F90C09}">
      <dgm:prSet phldrT="[Texte]"/>
      <dgm:spPr/>
      <dgm:t>
        <a:bodyPr/>
        <a:lstStyle/>
        <a:p>
          <a:r>
            <a:rPr lang="fr-FR" dirty="0" smtClean="0"/>
            <a:t>Lire la consigne d’écriture OU faire lire</a:t>
          </a:r>
          <a:endParaRPr lang="fr-FR" dirty="0"/>
        </a:p>
      </dgm:t>
    </dgm:pt>
    <dgm:pt modelId="{031E952F-A591-4CBE-9E9F-100999AF1813}" type="parTrans" cxnId="{AADD6C27-3C39-4740-9D47-EFD5D899BB45}">
      <dgm:prSet/>
      <dgm:spPr/>
      <dgm:t>
        <a:bodyPr/>
        <a:lstStyle/>
        <a:p>
          <a:endParaRPr lang="fr-FR"/>
        </a:p>
      </dgm:t>
    </dgm:pt>
    <dgm:pt modelId="{D997D353-1B87-40C8-A65B-B79A4916349C}" type="sibTrans" cxnId="{AADD6C27-3C39-4740-9D47-EFD5D899BB45}">
      <dgm:prSet/>
      <dgm:spPr/>
      <dgm:t>
        <a:bodyPr/>
        <a:lstStyle/>
        <a:p>
          <a:endParaRPr lang="fr-FR"/>
        </a:p>
      </dgm:t>
    </dgm:pt>
    <dgm:pt modelId="{84AFD84B-105C-4B70-AD4F-18FF296F413F}">
      <dgm:prSet phldrT="[Texte]"/>
      <dgm:spPr/>
      <dgm:t>
        <a:bodyPr/>
        <a:lstStyle/>
        <a:p>
          <a:r>
            <a:rPr lang="fr-FR" dirty="0" smtClean="0"/>
            <a:t>Les laisser écrire OU dictée à l’adulte</a:t>
          </a:r>
        </a:p>
        <a:p>
          <a:r>
            <a:rPr lang="fr-FR" dirty="0" smtClean="0"/>
            <a:t>+</a:t>
          </a:r>
        </a:p>
        <a:p>
          <a:r>
            <a:rPr lang="fr-FR" dirty="0" smtClean="0"/>
            <a:t>Illustration</a:t>
          </a:r>
          <a:endParaRPr lang="fr-FR" dirty="0"/>
        </a:p>
      </dgm:t>
    </dgm:pt>
    <dgm:pt modelId="{1C119E31-BAFA-4DAE-91F5-23B46381A985}" type="parTrans" cxnId="{E23FF5B7-47A6-44CF-8DBA-7181D380335D}">
      <dgm:prSet/>
      <dgm:spPr/>
      <dgm:t>
        <a:bodyPr/>
        <a:lstStyle/>
        <a:p>
          <a:endParaRPr lang="fr-FR"/>
        </a:p>
      </dgm:t>
    </dgm:pt>
    <dgm:pt modelId="{64BED1AD-6D6D-47B7-B137-A0BC6227B86A}" type="sibTrans" cxnId="{E23FF5B7-47A6-44CF-8DBA-7181D380335D}">
      <dgm:prSet/>
      <dgm:spPr/>
      <dgm:t>
        <a:bodyPr/>
        <a:lstStyle/>
        <a:p>
          <a:endParaRPr lang="fr-FR"/>
        </a:p>
      </dgm:t>
    </dgm:pt>
    <dgm:pt modelId="{B5B1E207-302A-4B35-B4D1-ECE7FBEDBF2E}">
      <dgm:prSet phldrT="[Texte]"/>
      <dgm:spPr/>
      <dgm:t>
        <a:bodyPr/>
        <a:lstStyle/>
        <a:p>
          <a:r>
            <a:rPr lang="fr-FR" dirty="0" smtClean="0"/>
            <a:t>Partager les productions et échanger</a:t>
          </a:r>
          <a:endParaRPr lang="fr-FR" dirty="0"/>
        </a:p>
      </dgm:t>
    </dgm:pt>
    <dgm:pt modelId="{1923EFC0-4EC1-4F20-8220-DE7DAB9C5082}" type="parTrans" cxnId="{0E0E01ED-B230-4916-90F4-69E61549B66D}">
      <dgm:prSet/>
      <dgm:spPr/>
      <dgm:t>
        <a:bodyPr/>
        <a:lstStyle/>
        <a:p>
          <a:endParaRPr lang="fr-FR"/>
        </a:p>
      </dgm:t>
    </dgm:pt>
    <dgm:pt modelId="{819B1C80-A051-4FC8-A14F-92935F3EB874}" type="sibTrans" cxnId="{0E0E01ED-B230-4916-90F4-69E61549B66D}">
      <dgm:prSet/>
      <dgm:spPr/>
      <dgm:t>
        <a:bodyPr/>
        <a:lstStyle/>
        <a:p>
          <a:endParaRPr lang="fr-FR"/>
        </a:p>
      </dgm:t>
    </dgm:pt>
    <dgm:pt modelId="{E6EF686C-9193-4484-AEAA-018D0623724E}">
      <dgm:prSet phldrT="[Texte]"/>
      <dgm:spPr/>
      <dgm:t>
        <a:bodyPr/>
        <a:lstStyle/>
        <a:p>
          <a:r>
            <a:rPr lang="fr-FR" dirty="0" smtClean="0"/>
            <a:t>Valoriser les élèves, garder la trace de sa production</a:t>
          </a:r>
          <a:endParaRPr lang="fr-FR" dirty="0"/>
        </a:p>
      </dgm:t>
    </dgm:pt>
    <dgm:pt modelId="{8D460A03-5B85-4574-851E-A3CA786BA8B3}" type="parTrans" cxnId="{9AF443B6-D305-40EF-8484-DAF077D4852D}">
      <dgm:prSet/>
      <dgm:spPr/>
      <dgm:t>
        <a:bodyPr/>
        <a:lstStyle/>
        <a:p>
          <a:endParaRPr lang="fr-FR"/>
        </a:p>
      </dgm:t>
    </dgm:pt>
    <dgm:pt modelId="{9F05D0BD-4620-4350-8B0A-8550FB85D242}" type="sibTrans" cxnId="{9AF443B6-D305-40EF-8484-DAF077D4852D}">
      <dgm:prSet/>
      <dgm:spPr/>
      <dgm:t>
        <a:bodyPr/>
        <a:lstStyle/>
        <a:p>
          <a:endParaRPr lang="fr-FR"/>
        </a:p>
      </dgm:t>
    </dgm:pt>
    <dgm:pt modelId="{0CC5DA0E-5EE1-4FD4-830D-94AB270A0187}" type="pres">
      <dgm:prSet presAssocID="{93B3BD82-E7E8-4C55-AE5B-835414876A06}" presName="Name0" presStyleCnt="0">
        <dgm:presLayoutVars>
          <dgm:dir/>
          <dgm:resizeHandles val="exact"/>
        </dgm:presLayoutVars>
      </dgm:prSet>
      <dgm:spPr/>
    </dgm:pt>
    <dgm:pt modelId="{55EFB290-F833-4878-A481-752BFEA499A8}" type="pres">
      <dgm:prSet presAssocID="{A08A35BD-AAAE-4EB9-87FC-6A5791FAE10A}" presName="node" presStyleLbl="node1" presStyleIdx="0" presStyleCnt="5" custScaleX="105181" custScaleY="153797" custLinFactNeighborX="14052" custLinFactNeighborY="411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1AC07A-BFAF-4092-8C76-2BB2860674A0}" type="pres">
      <dgm:prSet presAssocID="{C1622969-42B0-4940-925C-CB26750F86A4}" presName="sibTrans" presStyleLbl="sibTrans2D1" presStyleIdx="0" presStyleCnt="4"/>
      <dgm:spPr/>
      <dgm:t>
        <a:bodyPr/>
        <a:lstStyle/>
        <a:p>
          <a:endParaRPr lang="fr-FR"/>
        </a:p>
      </dgm:t>
    </dgm:pt>
    <dgm:pt modelId="{5FF896B0-4EB1-4249-BEB1-BC32687A8F82}" type="pres">
      <dgm:prSet presAssocID="{C1622969-42B0-4940-925C-CB26750F86A4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767920AF-8857-479C-A3E1-774DC1451593}" type="pres">
      <dgm:prSet presAssocID="{6A4C93A5-229D-49CF-A034-937C90F90C09}" presName="node" presStyleLbl="node1" presStyleIdx="1" presStyleCnt="5" custScaleX="106566" custScaleY="152047" custLinFactNeighborX="14052" custLinFactNeighborY="411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789353-D3D4-4028-BC37-AA773341A318}" type="pres">
      <dgm:prSet presAssocID="{D997D353-1B87-40C8-A65B-B79A4916349C}" presName="sibTrans" presStyleLbl="sibTrans2D1" presStyleIdx="1" presStyleCnt="4"/>
      <dgm:spPr/>
      <dgm:t>
        <a:bodyPr/>
        <a:lstStyle/>
        <a:p>
          <a:endParaRPr lang="fr-FR"/>
        </a:p>
      </dgm:t>
    </dgm:pt>
    <dgm:pt modelId="{3CE45A91-7844-4604-A7FA-6DB457901524}" type="pres">
      <dgm:prSet presAssocID="{D997D353-1B87-40C8-A65B-B79A4916349C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4FF2A02A-26AD-42BB-BC7B-94E00FD7F6B1}" type="pres">
      <dgm:prSet presAssocID="{84AFD84B-105C-4B70-AD4F-18FF296F413F}" presName="node" presStyleLbl="node1" presStyleIdx="2" presStyleCnt="5" custScaleX="113443" custScaleY="156769" custLinFactNeighborX="14052" custLinFactNeighborY="411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07F870-C4A2-449C-AFF4-426DC1648A25}" type="pres">
      <dgm:prSet presAssocID="{64BED1AD-6D6D-47B7-B137-A0BC6227B86A}" presName="sibTrans" presStyleLbl="sibTrans2D1" presStyleIdx="2" presStyleCnt="4"/>
      <dgm:spPr/>
      <dgm:t>
        <a:bodyPr/>
        <a:lstStyle/>
        <a:p>
          <a:endParaRPr lang="fr-FR"/>
        </a:p>
      </dgm:t>
    </dgm:pt>
    <dgm:pt modelId="{DCA996C6-FDA3-4C15-8116-40DFA58458B9}" type="pres">
      <dgm:prSet presAssocID="{64BED1AD-6D6D-47B7-B137-A0BC6227B86A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23784648-5561-40A2-AB41-670C0CF25E7E}" type="pres">
      <dgm:prSet presAssocID="{B5B1E207-302A-4B35-B4D1-ECE7FBEDBF2E}" presName="node" presStyleLbl="node1" presStyleIdx="3" presStyleCnt="5" custScaleX="120949" custScaleY="153815" custLinFactNeighborX="14052" custLinFactNeighborY="411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BD5D26-9764-4DEE-A3B1-A18271C579AE}" type="pres">
      <dgm:prSet presAssocID="{819B1C80-A051-4FC8-A14F-92935F3EB874}" presName="sibTrans" presStyleLbl="sibTrans2D1" presStyleIdx="3" presStyleCnt="4"/>
      <dgm:spPr/>
      <dgm:t>
        <a:bodyPr/>
        <a:lstStyle/>
        <a:p>
          <a:endParaRPr lang="fr-FR"/>
        </a:p>
      </dgm:t>
    </dgm:pt>
    <dgm:pt modelId="{ED8B07D1-A293-49E8-ABA9-8E7BDF3E2569}" type="pres">
      <dgm:prSet presAssocID="{819B1C80-A051-4FC8-A14F-92935F3EB874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2DA77B59-6569-488C-A6E0-4D63A4E9544A}" type="pres">
      <dgm:prSet presAssocID="{E6EF686C-9193-4484-AEAA-018D0623724E}" presName="node" presStyleLbl="node1" presStyleIdx="4" presStyleCnt="5" custScaleX="110937" custScaleY="151656" custLinFactNeighborX="14052" custLinFactNeighborY="411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3741A3-D14B-4831-AE8A-04AA6A9A4FB9}" type="presOf" srcId="{D997D353-1B87-40C8-A65B-B79A4916349C}" destId="{3CE45A91-7844-4604-A7FA-6DB457901524}" srcOrd="1" destOrd="0" presId="urn:microsoft.com/office/officeart/2005/8/layout/process1"/>
    <dgm:cxn modelId="{9AF443B6-D305-40EF-8484-DAF077D4852D}" srcId="{93B3BD82-E7E8-4C55-AE5B-835414876A06}" destId="{E6EF686C-9193-4484-AEAA-018D0623724E}" srcOrd="4" destOrd="0" parTransId="{8D460A03-5B85-4574-851E-A3CA786BA8B3}" sibTransId="{9F05D0BD-4620-4350-8B0A-8550FB85D242}"/>
    <dgm:cxn modelId="{0E0E01ED-B230-4916-90F4-69E61549B66D}" srcId="{93B3BD82-E7E8-4C55-AE5B-835414876A06}" destId="{B5B1E207-302A-4B35-B4D1-ECE7FBEDBF2E}" srcOrd="3" destOrd="0" parTransId="{1923EFC0-4EC1-4F20-8220-DE7DAB9C5082}" sibTransId="{819B1C80-A051-4FC8-A14F-92935F3EB874}"/>
    <dgm:cxn modelId="{7D869F11-3CE5-49C7-9726-5EA616EEF6BD}" type="presOf" srcId="{B5B1E207-302A-4B35-B4D1-ECE7FBEDBF2E}" destId="{23784648-5561-40A2-AB41-670C0CF25E7E}" srcOrd="0" destOrd="0" presId="urn:microsoft.com/office/officeart/2005/8/layout/process1"/>
    <dgm:cxn modelId="{7390CB1D-A62C-4386-80B7-59AD684C918A}" type="presOf" srcId="{D997D353-1B87-40C8-A65B-B79A4916349C}" destId="{67789353-D3D4-4028-BC37-AA773341A318}" srcOrd="0" destOrd="0" presId="urn:microsoft.com/office/officeart/2005/8/layout/process1"/>
    <dgm:cxn modelId="{D03FD5DA-1FF5-4F14-8FD3-022CA72096F4}" type="presOf" srcId="{6A4C93A5-229D-49CF-A034-937C90F90C09}" destId="{767920AF-8857-479C-A3E1-774DC1451593}" srcOrd="0" destOrd="0" presId="urn:microsoft.com/office/officeart/2005/8/layout/process1"/>
    <dgm:cxn modelId="{3ABB4E93-4CD5-4E2F-B65A-7FB8D147F531}" type="presOf" srcId="{A08A35BD-AAAE-4EB9-87FC-6A5791FAE10A}" destId="{55EFB290-F833-4878-A481-752BFEA499A8}" srcOrd="0" destOrd="0" presId="urn:microsoft.com/office/officeart/2005/8/layout/process1"/>
    <dgm:cxn modelId="{C0FFF87F-6C8E-40C0-B03D-49E31AFDB57D}" type="presOf" srcId="{64BED1AD-6D6D-47B7-B137-A0BC6227B86A}" destId="{DCA996C6-FDA3-4C15-8116-40DFA58458B9}" srcOrd="1" destOrd="0" presId="urn:microsoft.com/office/officeart/2005/8/layout/process1"/>
    <dgm:cxn modelId="{D0AB4137-2885-4DAE-8153-804731364E9D}" type="presOf" srcId="{C1622969-42B0-4940-925C-CB26750F86A4}" destId="{5FF896B0-4EB1-4249-BEB1-BC32687A8F82}" srcOrd="1" destOrd="0" presId="urn:microsoft.com/office/officeart/2005/8/layout/process1"/>
    <dgm:cxn modelId="{F18BE458-2DC5-486A-89C7-3CFCD443F224}" type="presOf" srcId="{819B1C80-A051-4FC8-A14F-92935F3EB874}" destId="{ED8B07D1-A293-49E8-ABA9-8E7BDF3E2569}" srcOrd="1" destOrd="0" presId="urn:microsoft.com/office/officeart/2005/8/layout/process1"/>
    <dgm:cxn modelId="{429F50CF-6F47-4DB4-A872-7E4B2E82A94B}" type="presOf" srcId="{E6EF686C-9193-4484-AEAA-018D0623724E}" destId="{2DA77B59-6569-488C-A6E0-4D63A4E9544A}" srcOrd="0" destOrd="0" presId="urn:microsoft.com/office/officeart/2005/8/layout/process1"/>
    <dgm:cxn modelId="{E23FF5B7-47A6-44CF-8DBA-7181D380335D}" srcId="{93B3BD82-E7E8-4C55-AE5B-835414876A06}" destId="{84AFD84B-105C-4B70-AD4F-18FF296F413F}" srcOrd="2" destOrd="0" parTransId="{1C119E31-BAFA-4DAE-91F5-23B46381A985}" sibTransId="{64BED1AD-6D6D-47B7-B137-A0BC6227B86A}"/>
    <dgm:cxn modelId="{E16EECB9-039E-4348-99FF-70C72E29B02E}" srcId="{93B3BD82-E7E8-4C55-AE5B-835414876A06}" destId="{A08A35BD-AAAE-4EB9-87FC-6A5791FAE10A}" srcOrd="0" destOrd="0" parTransId="{FED4BD74-570D-4985-B79A-EA226BE804D2}" sibTransId="{C1622969-42B0-4940-925C-CB26750F86A4}"/>
    <dgm:cxn modelId="{E1EF0316-56D1-482C-B9F6-9774AEC0627D}" type="presOf" srcId="{84AFD84B-105C-4B70-AD4F-18FF296F413F}" destId="{4FF2A02A-26AD-42BB-BC7B-94E00FD7F6B1}" srcOrd="0" destOrd="0" presId="urn:microsoft.com/office/officeart/2005/8/layout/process1"/>
    <dgm:cxn modelId="{0DB0B93D-9781-4254-8142-5F6B22D23CE5}" type="presOf" srcId="{93B3BD82-E7E8-4C55-AE5B-835414876A06}" destId="{0CC5DA0E-5EE1-4FD4-830D-94AB270A0187}" srcOrd="0" destOrd="0" presId="urn:microsoft.com/office/officeart/2005/8/layout/process1"/>
    <dgm:cxn modelId="{3A635941-D6F3-46A1-8216-9D3EE96D0096}" type="presOf" srcId="{819B1C80-A051-4FC8-A14F-92935F3EB874}" destId="{3ABD5D26-9764-4DEE-A3B1-A18271C579AE}" srcOrd="0" destOrd="0" presId="urn:microsoft.com/office/officeart/2005/8/layout/process1"/>
    <dgm:cxn modelId="{AADD6C27-3C39-4740-9D47-EFD5D899BB45}" srcId="{93B3BD82-E7E8-4C55-AE5B-835414876A06}" destId="{6A4C93A5-229D-49CF-A034-937C90F90C09}" srcOrd="1" destOrd="0" parTransId="{031E952F-A591-4CBE-9E9F-100999AF1813}" sibTransId="{D997D353-1B87-40C8-A65B-B79A4916349C}"/>
    <dgm:cxn modelId="{A98514CF-2781-47DF-8ED0-BB482B6CF01C}" type="presOf" srcId="{64BED1AD-6D6D-47B7-B137-A0BC6227B86A}" destId="{DF07F870-C4A2-449C-AFF4-426DC1648A25}" srcOrd="0" destOrd="0" presId="urn:microsoft.com/office/officeart/2005/8/layout/process1"/>
    <dgm:cxn modelId="{E72AC75E-47D1-47C4-A3B2-CF018007B8BF}" type="presOf" srcId="{C1622969-42B0-4940-925C-CB26750F86A4}" destId="{9C1AC07A-BFAF-4092-8C76-2BB2860674A0}" srcOrd="0" destOrd="0" presId="urn:microsoft.com/office/officeart/2005/8/layout/process1"/>
    <dgm:cxn modelId="{E9B4027D-15A3-44E8-8014-AE5682BBA45D}" type="presParOf" srcId="{0CC5DA0E-5EE1-4FD4-830D-94AB270A0187}" destId="{55EFB290-F833-4878-A481-752BFEA499A8}" srcOrd="0" destOrd="0" presId="urn:microsoft.com/office/officeart/2005/8/layout/process1"/>
    <dgm:cxn modelId="{D6759E4D-C9AA-47F1-A8ED-D56D9E389A11}" type="presParOf" srcId="{0CC5DA0E-5EE1-4FD4-830D-94AB270A0187}" destId="{9C1AC07A-BFAF-4092-8C76-2BB2860674A0}" srcOrd="1" destOrd="0" presId="urn:microsoft.com/office/officeart/2005/8/layout/process1"/>
    <dgm:cxn modelId="{30C6C9DA-9407-44D9-BBDC-7F27718246D6}" type="presParOf" srcId="{9C1AC07A-BFAF-4092-8C76-2BB2860674A0}" destId="{5FF896B0-4EB1-4249-BEB1-BC32687A8F82}" srcOrd="0" destOrd="0" presId="urn:microsoft.com/office/officeart/2005/8/layout/process1"/>
    <dgm:cxn modelId="{61F03102-4072-4386-9D47-2177A2B985CC}" type="presParOf" srcId="{0CC5DA0E-5EE1-4FD4-830D-94AB270A0187}" destId="{767920AF-8857-479C-A3E1-774DC1451593}" srcOrd="2" destOrd="0" presId="urn:microsoft.com/office/officeart/2005/8/layout/process1"/>
    <dgm:cxn modelId="{B685F279-5336-4363-AEB5-E962D9AB7870}" type="presParOf" srcId="{0CC5DA0E-5EE1-4FD4-830D-94AB270A0187}" destId="{67789353-D3D4-4028-BC37-AA773341A318}" srcOrd="3" destOrd="0" presId="urn:microsoft.com/office/officeart/2005/8/layout/process1"/>
    <dgm:cxn modelId="{6C3679DF-945F-4BC4-97C0-A43BB8130F2E}" type="presParOf" srcId="{67789353-D3D4-4028-BC37-AA773341A318}" destId="{3CE45A91-7844-4604-A7FA-6DB457901524}" srcOrd="0" destOrd="0" presId="urn:microsoft.com/office/officeart/2005/8/layout/process1"/>
    <dgm:cxn modelId="{0D824B29-BB95-4F5C-8A55-896F47910D21}" type="presParOf" srcId="{0CC5DA0E-5EE1-4FD4-830D-94AB270A0187}" destId="{4FF2A02A-26AD-42BB-BC7B-94E00FD7F6B1}" srcOrd="4" destOrd="0" presId="urn:microsoft.com/office/officeart/2005/8/layout/process1"/>
    <dgm:cxn modelId="{50A60E93-91C2-49CE-8884-54AC94069182}" type="presParOf" srcId="{0CC5DA0E-5EE1-4FD4-830D-94AB270A0187}" destId="{DF07F870-C4A2-449C-AFF4-426DC1648A25}" srcOrd="5" destOrd="0" presId="urn:microsoft.com/office/officeart/2005/8/layout/process1"/>
    <dgm:cxn modelId="{6C83375D-8D55-4391-AC7E-E3395D29B711}" type="presParOf" srcId="{DF07F870-C4A2-449C-AFF4-426DC1648A25}" destId="{DCA996C6-FDA3-4C15-8116-40DFA58458B9}" srcOrd="0" destOrd="0" presId="urn:microsoft.com/office/officeart/2005/8/layout/process1"/>
    <dgm:cxn modelId="{0475BB10-9A16-4F4C-9FFF-B16E68675431}" type="presParOf" srcId="{0CC5DA0E-5EE1-4FD4-830D-94AB270A0187}" destId="{23784648-5561-40A2-AB41-670C0CF25E7E}" srcOrd="6" destOrd="0" presId="urn:microsoft.com/office/officeart/2005/8/layout/process1"/>
    <dgm:cxn modelId="{72C87B28-C35B-4836-BDC1-42B88EAAF502}" type="presParOf" srcId="{0CC5DA0E-5EE1-4FD4-830D-94AB270A0187}" destId="{3ABD5D26-9764-4DEE-A3B1-A18271C579AE}" srcOrd="7" destOrd="0" presId="urn:microsoft.com/office/officeart/2005/8/layout/process1"/>
    <dgm:cxn modelId="{A0C6C825-280F-4526-A6C3-894F490C5BD9}" type="presParOf" srcId="{3ABD5D26-9764-4DEE-A3B1-A18271C579AE}" destId="{ED8B07D1-A293-49E8-ABA9-8E7BDF3E2569}" srcOrd="0" destOrd="0" presId="urn:microsoft.com/office/officeart/2005/8/layout/process1"/>
    <dgm:cxn modelId="{3F9698B7-4746-4A93-A4BE-A20242241072}" type="presParOf" srcId="{0CC5DA0E-5EE1-4FD4-830D-94AB270A0187}" destId="{2DA77B59-6569-488C-A6E0-4D63A4E9544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6E5C2-AA27-4CB6-8D6C-50F1B8AD768A}">
      <dsp:nvSpPr>
        <dsp:cNvPr id="0" name=""/>
        <dsp:cNvSpPr/>
      </dsp:nvSpPr>
      <dsp:spPr>
        <a:xfrm>
          <a:off x="1404124" y="524538"/>
          <a:ext cx="3493854" cy="3493854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E6C7-6D7E-413A-89CC-E1BF6D1122FA}">
      <dsp:nvSpPr>
        <dsp:cNvPr id="0" name=""/>
        <dsp:cNvSpPr/>
      </dsp:nvSpPr>
      <dsp:spPr>
        <a:xfrm>
          <a:off x="1404124" y="524538"/>
          <a:ext cx="3493854" cy="3493854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47183-1BC9-4DAA-AFF6-B72BC7164248}">
      <dsp:nvSpPr>
        <dsp:cNvPr id="0" name=""/>
        <dsp:cNvSpPr/>
      </dsp:nvSpPr>
      <dsp:spPr>
        <a:xfrm>
          <a:off x="1404124" y="524538"/>
          <a:ext cx="3493854" cy="3493854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D368-E655-488B-A3A9-842F60461887}">
      <dsp:nvSpPr>
        <dsp:cNvPr id="0" name=""/>
        <dsp:cNvSpPr/>
      </dsp:nvSpPr>
      <dsp:spPr>
        <a:xfrm>
          <a:off x="1404124" y="524538"/>
          <a:ext cx="3493854" cy="3493854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D68EB-4B39-4FD8-B672-0286533542A0}">
      <dsp:nvSpPr>
        <dsp:cNvPr id="0" name=""/>
        <dsp:cNvSpPr/>
      </dsp:nvSpPr>
      <dsp:spPr>
        <a:xfrm>
          <a:off x="1404124" y="524538"/>
          <a:ext cx="3493854" cy="3493854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EE7E1-EA5B-4CF8-909F-3D288DE07BAD}">
      <dsp:nvSpPr>
        <dsp:cNvPr id="0" name=""/>
        <dsp:cNvSpPr/>
      </dsp:nvSpPr>
      <dsp:spPr>
        <a:xfrm>
          <a:off x="2346364" y="1466777"/>
          <a:ext cx="1609374" cy="1609374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Début de matinée</a:t>
          </a:r>
          <a:endParaRPr lang="fr-FR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2051" y="1702464"/>
        <a:ext cx="1138000" cy="1138000"/>
      </dsp:txXfrm>
    </dsp:sp>
    <dsp:sp modelId="{7A74D9A8-56C4-40F0-8CF4-34FDB449CD3A}">
      <dsp:nvSpPr>
        <dsp:cNvPr id="0" name=""/>
        <dsp:cNvSpPr/>
      </dsp:nvSpPr>
      <dsp:spPr>
        <a:xfrm>
          <a:off x="2587770" y="1813"/>
          <a:ext cx="1126562" cy="1126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Se (</a:t>
          </a:r>
          <a:r>
            <a:rPr lang="fr-FR" sz="1200" b="1" i="1" kern="1200" dirty="0" err="1" smtClean="0"/>
            <a:t>re</a:t>
          </a:r>
          <a:r>
            <a:rPr lang="fr-FR" sz="1200" b="1" i="1" kern="1200" dirty="0" smtClean="0"/>
            <a:t>) connaître: autour des prénoms</a:t>
          </a:r>
          <a:endParaRPr lang="fr-FR" sz="1200" b="1" i="1" kern="1200" dirty="0"/>
        </a:p>
      </dsp:txBody>
      <dsp:txXfrm>
        <a:off x="2752751" y="166794"/>
        <a:ext cx="796600" cy="796600"/>
      </dsp:txXfrm>
    </dsp:sp>
    <dsp:sp modelId="{1D1DE061-BD76-45CF-B3CD-83A158E7A394}">
      <dsp:nvSpPr>
        <dsp:cNvPr id="0" name=""/>
        <dsp:cNvSpPr/>
      </dsp:nvSpPr>
      <dsp:spPr>
        <a:xfrm>
          <a:off x="4210625" y="1180886"/>
          <a:ext cx="1126562" cy="1126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Météo des émotions</a:t>
          </a:r>
          <a:endParaRPr lang="fr-FR" sz="1200" b="1" i="1" kern="1200" dirty="0"/>
        </a:p>
      </dsp:txBody>
      <dsp:txXfrm>
        <a:off x="4375606" y="1345867"/>
        <a:ext cx="796600" cy="796600"/>
      </dsp:txXfrm>
    </dsp:sp>
    <dsp:sp modelId="{8E82DAA6-5FDA-4B9E-B25E-608AF58FC372}">
      <dsp:nvSpPr>
        <dsp:cNvPr id="0" name=""/>
        <dsp:cNvSpPr/>
      </dsp:nvSpPr>
      <dsp:spPr>
        <a:xfrm>
          <a:off x="3590749" y="3088667"/>
          <a:ext cx="1126562" cy="1126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Météo, date</a:t>
          </a:r>
          <a:endParaRPr lang="fr-FR" sz="1200" b="1" i="1" kern="1200" dirty="0"/>
        </a:p>
      </dsp:txBody>
      <dsp:txXfrm>
        <a:off x="3755730" y="3253648"/>
        <a:ext cx="796600" cy="796600"/>
      </dsp:txXfrm>
    </dsp:sp>
    <dsp:sp modelId="{71D7ACCA-E5DD-4689-B4D1-F22FF10D612B}">
      <dsp:nvSpPr>
        <dsp:cNvPr id="0" name=""/>
        <dsp:cNvSpPr/>
      </dsp:nvSpPr>
      <dsp:spPr>
        <a:xfrm>
          <a:off x="1584790" y="3088667"/>
          <a:ext cx="1126562" cy="11265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« Quoi de neuf? 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distinct du Covid-19!</a:t>
          </a:r>
          <a:endParaRPr lang="fr-FR" sz="1200" b="1" i="1" kern="1200" dirty="0"/>
        </a:p>
      </dsp:txBody>
      <dsp:txXfrm>
        <a:off x="1749771" y="3253648"/>
        <a:ext cx="796600" cy="796600"/>
      </dsp:txXfrm>
    </dsp:sp>
    <dsp:sp modelId="{19CA50C9-4852-41F0-B5AA-22D224C38204}">
      <dsp:nvSpPr>
        <dsp:cNvPr id="0" name=""/>
        <dsp:cNvSpPr/>
      </dsp:nvSpPr>
      <dsp:spPr>
        <a:xfrm>
          <a:off x="964915" y="1180886"/>
          <a:ext cx="1126562" cy="11265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Rappel collectif des gestes barrières</a:t>
          </a:r>
          <a:endParaRPr lang="fr-FR" sz="1200" b="1" i="1" kern="1200" dirty="0"/>
        </a:p>
      </dsp:txBody>
      <dsp:txXfrm>
        <a:off x="1129896" y="1345867"/>
        <a:ext cx="796600" cy="796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6E5C2-AA27-4CB6-8D6C-50F1B8AD768A}">
      <dsp:nvSpPr>
        <dsp:cNvPr id="0" name=""/>
        <dsp:cNvSpPr/>
      </dsp:nvSpPr>
      <dsp:spPr>
        <a:xfrm>
          <a:off x="1518168" y="489831"/>
          <a:ext cx="3265765" cy="326576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E6C7-6D7E-413A-89CC-E1BF6D1122FA}">
      <dsp:nvSpPr>
        <dsp:cNvPr id="0" name=""/>
        <dsp:cNvSpPr/>
      </dsp:nvSpPr>
      <dsp:spPr>
        <a:xfrm>
          <a:off x="1557358" y="515957"/>
          <a:ext cx="3265765" cy="326576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D368-E655-488B-A3A9-842F60461887}">
      <dsp:nvSpPr>
        <dsp:cNvPr id="0" name=""/>
        <dsp:cNvSpPr/>
      </dsp:nvSpPr>
      <dsp:spPr>
        <a:xfrm>
          <a:off x="1518168" y="489831"/>
          <a:ext cx="3265765" cy="326576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D68EB-4B39-4FD8-B672-0286533542A0}">
      <dsp:nvSpPr>
        <dsp:cNvPr id="0" name=""/>
        <dsp:cNvSpPr/>
      </dsp:nvSpPr>
      <dsp:spPr>
        <a:xfrm>
          <a:off x="1518168" y="489831"/>
          <a:ext cx="3265765" cy="326576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EE7E1-EA5B-4CF8-909F-3D288DE07BAD}">
      <dsp:nvSpPr>
        <dsp:cNvPr id="0" name=""/>
        <dsp:cNvSpPr/>
      </dsp:nvSpPr>
      <dsp:spPr>
        <a:xfrm>
          <a:off x="2399445" y="1371108"/>
          <a:ext cx="1503211" cy="1503211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Début d’après-midi</a:t>
          </a:r>
          <a:endParaRPr lang="fr-FR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9585" y="1591248"/>
        <a:ext cx="1062931" cy="1062931"/>
      </dsp:txXfrm>
    </dsp:sp>
    <dsp:sp modelId="{7A74D9A8-56C4-40F0-8CF4-34FDB449CD3A}">
      <dsp:nvSpPr>
        <dsp:cNvPr id="0" name=""/>
        <dsp:cNvSpPr/>
      </dsp:nvSpPr>
      <dsp:spPr>
        <a:xfrm>
          <a:off x="2624927" y="1588"/>
          <a:ext cx="1052248" cy="10522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Lecture offerte</a:t>
          </a:r>
          <a:endParaRPr lang="fr-FR" sz="1200" b="1" i="1" kern="1200" dirty="0"/>
        </a:p>
      </dsp:txBody>
      <dsp:txXfrm>
        <a:off x="2779025" y="155686"/>
        <a:ext cx="744052" cy="744052"/>
      </dsp:txXfrm>
    </dsp:sp>
    <dsp:sp modelId="{1D1DE061-BD76-45CF-B3CD-83A158E7A394}">
      <dsp:nvSpPr>
        <dsp:cNvPr id="0" name=""/>
        <dsp:cNvSpPr/>
      </dsp:nvSpPr>
      <dsp:spPr>
        <a:xfrm>
          <a:off x="4219929" y="1596589"/>
          <a:ext cx="1052248" cy="1052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Météo des émotions</a:t>
          </a:r>
          <a:endParaRPr lang="fr-FR" sz="1200" b="1" i="1" kern="1200" dirty="0"/>
        </a:p>
      </dsp:txBody>
      <dsp:txXfrm>
        <a:off x="4374027" y="1750687"/>
        <a:ext cx="744052" cy="744052"/>
      </dsp:txXfrm>
    </dsp:sp>
    <dsp:sp modelId="{71D7ACCA-E5DD-4689-B4D1-F22FF10D612B}">
      <dsp:nvSpPr>
        <dsp:cNvPr id="0" name=""/>
        <dsp:cNvSpPr/>
      </dsp:nvSpPr>
      <dsp:spPr>
        <a:xfrm>
          <a:off x="2624927" y="3191591"/>
          <a:ext cx="1052248" cy="1052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« Quoi de neuf? 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i="1" kern="1200" dirty="0" smtClean="0"/>
            <a:t>distinct du Covid-19!</a:t>
          </a:r>
          <a:endParaRPr lang="fr-FR" sz="1100" b="1" i="1" kern="1200" dirty="0"/>
        </a:p>
      </dsp:txBody>
      <dsp:txXfrm>
        <a:off x="2779025" y="3345689"/>
        <a:ext cx="744052" cy="744052"/>
      </dsp:txXfrm>
    </dsp:sp>
    <dsp:sp modelId="{19CA50C9-4852-41F0-B5AA-22D224C38204}">
      <dsp:nvSpPr>
        <dsp:cNvPr id="0" name=""/>
        <dsp:cNvSpPr/>
      </dsp:nvSpPr>
      <dsp:spPr>
        <a:xfrm>
          <a:off x="1029925" y="1596589"/>
          <a:ext cx="1052248" cy="10522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/>
            <a:t>Rappel collectif des gestes barrières</a:t>
          </a:r>
          <a:endParaRPr lang="fr-FR" sz="1200" b="1" i="1" kern="1200" dirty="0"/>
        </a:p>
      </dsp:txBody>
      <dsp:txXfrm>
        <a:off x="1184023" y="1750687"/>
        <a:ext cx="744052" cy="744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7EA2C-46B7-441F-B31E-9298F0A3179B}">
      <dsp:nvSpPr>
        <dsp:cNvPr id="0" name=""/>
        <dsp:cNvSpPr/>
      </dsp:nvSpPr>
      <dsp:spPr>
        <a:xfrm>
          <a:off x="3050728" y="539757"/>
          <a:ext cx="4877148" cy="4877148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3E0EE-C785-423F-95AF-9D190A9360D9}">
      <dsp:nvSpPr>
        <dsp:cNvPr id="0" name=""/>
        <dsp:cNvSpPr/>
      </dsp:nvSpPr>
      <dsp:spPr>
        <a:xfrm>
          <a:off x="3050728" y="539757"/>
          <a:ext cx="4877148" cy="4877148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chemeClr val="accent5">
            <a:hueOff val="17825301"/>
            <a:satOff val="-487"/>
            <a:lumOff val="-26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27DA4-3894-4CFE-B5DD-348932852BE0}">
      <dsp:nvSpPr>
        <dsp:cNvPr id="0" name=""/>
        <dsp:cNvSpPr/>
      </dsp:nvSpPr>
      <dsp:spPr>
        <a:xfrm>
          <a:off x="3050728" y="539757"/>
          <a:ext cx="4877148" cy="4877148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chemeClr val="accent5">
            <a:hueOff val="14854417"/>
            <a:satOff val="-406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34648-AA62-418F-8640-A82B5A131B96}">
      <dsp:nvSpPr>
        <dsp:cNvPr id="0" name=""/>
        <dsp:cNvSpPr/>
      </dsp:nvSpPr>
      <dsp:spPr>
        <a:xfrm>
          <a:off x="3050728" y="539757"/>
          <a:ext cx="4877148" cy="4877148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chemeClr val="accent5">
            <a:hueOff val="11883534"/>
            <a:satOff val="-325"/>
            <a:lumOff val="-17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18403-8785-456A-A640-AB2F0E013409}">
      <dsp:nvSpPr>
        <dsp:cNvPr id="0" name=""/>
        <dsp:cNvSpPr/>
      </dsp:nvSpPr>
      <dsp:spPr>
        <a:xfrm>
          <a:off x="3050728" y="539757"/>
          <a:ext cx="4877148" cy="4877148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chemeClr val="accent5">
            <a:hueOff val="8912650"/>
            <a:satOff val="-243"/>
            <a:lumOff val="-13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786E8-AEE1-459C-9B86-EBDFDC29EA91}">
      <dsp:nvSpPr>
        <dsp:cNvPr id="0" name=""/>
        <dsp:cNvSpPr/>
      </dsp:nvSpPr>
      <dsp:spPr>
        <a:xfrm>
          <a:off x="3050728" y="539757"/>
          <a:ext cx="4877148" cy="4877148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5">
            <a:hueOff val="5941767"/>
            <a:satOff val="-162"/>
            <a:lumOff val="-8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15C9C-A071-405D-89CA-71F913C78853}">
      <dsp:nvSpPr>
        <dsp:cNvPr id="0" name=""/>
        <dsp:cNvSpPr/>
      </dsp:nvSpPr>
      <dsp:spPr>
        <a:xfrm>
          <a:off x="3050728" y="539757"/>
          <a:ext cx="4877148" cy="4877148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5">
            <a:hueOff val="2970883"/>
            <a:satOff val="-81"/>
            <a:lumOff val="-4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77D23-1B19-4761-B31E-E98F6D80539F}">
      <dsp:nvSpPr>
        <dsp:cNvPr id="0" name=""/>
        <dsp:cNvSpPr/>
      </dsp:nvSpPr>
      <dsp:spPr>
        <a:xfrm>
          <a:off x="3050728" y="539757"/>
          <a:ext cx="4877148" cy="4877148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07F40-2D93-4339-A7E9-6845CB11B56E}">
      <dsp:nvSpPr>
        <dsp:cNvPr id="0" name=""/>
        <dsp:cNvSpPr/>
      </dsp:nvSpPr>
      <dsp:spPr>
        <a:xfrm>
          <a:off x="4658402" y="2147431"/>
          <a:ext cx="1661800" cy="1661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Activités collectives possibles</a:t>
          </a:r>
          <a:endParaRPr lang="fr-FR" sz="1600" b="1" kern="1200" dirty="0"/>
        </a:p>
      </dsp:txBody>
      <dsp:txXfrm>
        <a:off x="4901767" y="2390796"/>
        <a:ext cx="1175070" cy="1175070"/>
      </dsp:txXfrm>
    </dsp:sp>
    <dsp:sp modelId="{16024B39-686F-47E4-B58F-2517B9926216}">
      <dsp:nvSpPr>
        <dsp:cNvPr id="0" name=""/>
        <dsp:cNvSpPr/>
      </dsp:nvSpPr>
      <dsp:spPr>
        <a:xfrm>
          <a:off x="4907672" y="4"/>
          <a:ext cx="1163260" cy="1163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EPS</a:t>
          </a:r>
          <a:endParaRPr lang="fr-FR" sz="1200" b="1" kern="1200" dirty="0"/>
        </a:p>
      </dsp:txBody>
      <dsp:txXfrm>
        <a:off x="5078027" y="170359"/>
        <a:ext cx="822550" cy="822550"/>
      </dsp:txXfrm>
    </dsp:sp>
    <dsp:sp modelId="{D0E5FED0-FA98-4A53-BBEE-725B5A439E40}">
      <dsp:nvSpPr>
        <dsp:cNvPr id="0" name=""/>
        <dsp:cNvSpPr/>
      </dsp:nvSpPr>
      <dsp:spPr>
        <a:xfrm>
          <a:off x="6602393" y="701981"/>
          <a:ext cx="1163260" cy="1163260"/>
        </a:xfrm>
        <a:prstGeom prst="ellipse">
          <a:avLst/>
        </a:prstGeom>
        <a:solidFill>
          <a:schemeClr val="accent5">
            <a:hueOff val="2970883"/>
            <a:satOff val="-81"/>
            <a:lumOff val="-44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poésie</a:t>
          </a:r>
          <a:endParaRPr lang="fr-FR" sz="1200" b="1" kern="1200" dirty="0"/>
        </a:p>
      </dsp:txBody>
      <dsp:txXfrm>
        <a:off x="6772748" y="872336"/>
        <a:ext cx="822550" cy="822550"/>
      </dsp:txXfrm>
    </dsp:sp>
    <dsp:sp modelId="{7991CA71-5277-4D23-AEA1-018C2E541EEB}">
      <dsp:nvSpPr>
        <dsp:cNvPr id="0" name=""/>
        <dsp:cNvSpPr/>
      </dsp:nvSpPr>
      <dsp:spPr>
        <a:xfrm>
          <a:off x="7304369" y="2396701"/>
          <a:ext cx="1163260" cy="1163260"/>
        </a:xfrm>
        <a:prstGeom prst="ellipse">
          <a:avLst/>
        </a:prstGeom>
        <a:solidFill>
          <a:schemeClr val="accent5">
            <a:hueOff val="5941767"/>
            <a:satOff val="-162"/>
            <a:lumOff val="-89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Lecture offerte</a:t>
          </a:r>
          <a:endParaRPr lang="fr-FR" sz="1200" b="1" kern="1200" dirty="0"/>
        </a:p>
      </dsp:txBody>
      <dsp:txXfrm>
        <a:off x="7474724" y="2567056"/>
        <a:ext cx="822550" cy="822550"/>
      </dsp:txXfrm>
    </dsp:sp>
    <dsp:sp modelId="{1FEA838C-BFB9-4F03-B937-B06EA287EC84}">
      <dsp:nvSpPr>
        <dsp:cNvPr id="0" name=""/>
        <dsp:cNvSpPr/>
      </dsp:nvSpPr>
      <dsp:spPr>
        <a:xfrm>
          <a:off x="6602393" y="4091422"/>
          <a:ext cx="1163260" cy="1163260"/>
        </a:xfrm>
        <a:prstGeom prst="ellipse">
          <a:avLst/>
        </a:prstGeom>
        <a:solidFill>
          <a:schemeClr val="accent5">
            <a:hueOff val="8912650"/>
            <a:satOff val="-243"/>
            <a:lumOff val="-13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Comprendre une histoire entendue</a:t>
          </a:r>
          <a:endParaRPr lang="fr-FR" sz="1200" b="1" kern="1200" dirty="0"/>
        </a:p>
      </dsp:txBody>
      <dsp:txXfrm>
        <a:off x="6772748" y="4261777"/>
        <a:ext cx="822550" cy="822550"/>
      </dsp:txXfrm>
    </dsp:sp>
    <dsp:sp modelId="{D78EB2DF-7EB7-4BCB-8D57-835E2120E3D0}">
      <dsp:nvSpPr>
        <dsp:cNvPr id="0" name=""/>
        <dsp:cNvSpPr/>
      </dsp:nvSpPr>
      <dsp:spPr>
        <a:xfrm>
          <a:off x="4907672" y="4793398"/>
          <a:ext cx="1163260" cy="1163260"/>
        </a:xfrm>
        <a:prstGeom prst="ellipse">
          <a:avLst/>
        </a:prstGeom>
        <a:solidFill>
          <a:schemeClr val="accent5">
            <a:hueOff val="11883534"/>
            <a:satOff val="-325"/>
            <a:lumOff val="-179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Carnet de dessins</a:t>
          </a:r>
          <a:endParaRPr lang="fr-FR" sz="1200" b="1" kern="1200" dirty="0"/>
        </a:p>
      </dsp:txBody>
      <dsp:txXfrm>
        <a:off x="5078027" y="4963753"/>
        <a:ext cx="822550" cy="822550"/>
      </dsp:txXfrm>
    </dsp:sp>
    <dsp:sp modelId="{D57EB430-4B8F-40B9-A4E8-5F44A6059EF4}">
      <dsp:nvSpPr>
        <dsp:cNvPr id="0" name=""/>
        <dsp:cNvSpPr/>
      </dsp:nvSpPr>
      <dsp:spPr>
        <a:xfrm>
          <a:off x="3117204" y="4091422"/>
          <a:ext cx="1354756" cy="1163260"/>
        </a:xfrm>
        <a:prstGeom prst="ellipse">
          <a:avLst/>
        </a:prstGeom>
        <a:solidFill>
          <a:schemeClr val="accent5">
            <a:hueOff val="14854417"/>
            <a:satOff val="-406"/>
            <a:lumOff val="-22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Production d’écrits</a:t>
          </a:r>
          <a:endParaRPr lang="fr-FR" sz="1200" b="1" kern="1200" dirty="0"/>
        </a:p>
      </dsp:txBody>
      <dsp:txXfrm>
        <a:off x="3315603" y="4261777"/>
        <a:ext cx="957958" cy="822550"/>
      </dsp:txXfrm>
    </dsp:sp>
    <dsp:sp modelId="{E9729520-4C4B-429D-A106-B4429FEE7BC1}">
      <dsp:nvSpPr>
        <dsp:cNvPr id="0" name=""/>
        <dsp:cNvSpPr/>
      </dsp:nvSpPr>
      <dsp:spPr>
        <a:xfrm>
          <a:off x="2510975" y="2396701"/>
          <a:ext cx="1163260" cy="1163260"/>
        </a:xfrm>
        <a:prstGeom prst="ellipse">
          <a:avLst/>
        </a:prstGeom>
        <a:solidFill>
          <a:schemeClr val="accent5">
            <a:hueOff val="17825301"/>
            <a:satOff val="-487"/>
            <a:lumOff val="-269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Résolution de problèmes</a:t>
          </a:r>
          <a:endParaRPr lang="fr-FR" sz="1200" b="1" kern="1200" dirty="0"/>
        </a:p>
      </dsp:txBody>
      <dsp:txXfrm>
        <a:off x="2681330" y="2567056"/>
        <a:ext cx="822550" cy="822550"/>
      </dsp:txXfrm>
    </dsp:sp>
    <dsp:sp modelId="{5AE0CB5E-F8A8-4026-85C5-D1ABEA1970BF}">
      <dsp:nvSpPr>
        <dsp:cNvPr id="0" name=""/>
        <dsp:cNvSpPr/>
      </dsp:nvSpPr>
      <dsp:spPr>
        <a:xfrm>
          <a:off x="3212952" y="701981"/>
          <a:ext cx="1163260" cy="1163260"/>
        </a:xfrm>
        <a:prstGeom prst="ellipse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Calcul mental</a:t>
          </a:r>
          <a:endParaRPr lang="fr-FR" sz="1200" b="1" kern="1200" dirty="0"/>
        </a:p>
      </dsp:txBody>
      <dsp:txXfrm>
        <a:off x="3383307" y="872336"/>
        <a:ext cx="822550" cy="822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FB290-F833-4878-A481-752BFEA499A8}">
      <dsp:nvSpPr>
        <dsp:cNvPr id="0" name=""/>
        <dsp:cNvSpPr/>
      </dsp:nvSpPr>
      <dsp:spPr>
        <a:xfrm>
          <a:off x="93568" y="421809"/>
          <a:ext cx="1711058" cy="2662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Donner le matériel aux élèves- annoncer la situation d’écriture</a:t>
          </a:r>
          <a:endParaRPr lang="fr-FR" sz="1800" kern="1200" dirty="0"/>
        </a:p>
      </dsp:txBody>
      <dsp:txXfrm>
        <a:off x="143683" y="471924"/>
        <a:ext cx="1610828" cy="2561982"/>
      </dsp:txXfrm>
    </dsp:sp>
    <dsp:sp modelId="{9C1AC07A-BFAF-4092-8C76-2BB2860674A0}">
      <dsp:nvSpPr>
        <dsp:cNvPr id="0" name=""/>
        <dsp:cNvSpPr/>
      </dsp:nvSpPr>
      <dsp:spPr>
        <a:xfrm rot="21942">
          <a:off x="1967301" y="1558795"/>
          <a:ext cx="344883" cy="403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967302" y="1639153"/>
        <a:ext cx="241418" cy="242064"/>
      </dsp:txXfrm>
    </dsp:sp>
    <dsp:sp modelId="{767920AF-8857-479C-A3E1-774DC1451593}">
      <dsp:nvSpPr>
        <dsp:cNvPr id="0" name=""/>
        <dsp:cNvSpPr/>
      </dsp:nvSpPr>
      <dsp:spPr>
        <a:xfrm>
          <a:off x="2455338" y="452102"/>
          <a:ext cx="1733589" cy="2631919"/>
        </a:xfrm>
        <a:prstGeom prst="roundRect">
          <a:avLst>
            <a:gd name="adj" fmla="val 10000"/>
          </a:avLst>
        </a:prstGeom>
        <a:solidFill>
          <a:schemeClr val="accent2">
            <a:hueOff val="-969594"/>
            <a:satOff val="-2193"/>
            <a:lumOff val="-142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Lire la consigne d’écriture OU faire lire</a:t>
          </a:r>
          <a:endParaRPr lang="fr-FR" sz="1800" kern="1200" dirty="0"/>
        </a:p>
      </dsp:txBody>
      <dsp:txXfrm>
        <a:off x="2506113" y="502877"/>
        <a:ext cx="1632039" cy="2530369"/>
      </dsp:txXfrm>
    </dsp:sp>
    <dsp:sp modelId="{67789353-D3D4-4028-BC37-AA773341A318}">
      <dsp:nvSpPr>
        <dsp:cNvPr id="0" name=""/>
        <dsp:cNvSpPr/>
      </dsp:nvSpPr>
      <dsp:spPr>
        <a:xfrm rot="21542431">
          <a:off x="4351581" y="1546212"/>
          <a:ext cx="344924" cy="403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92792"/>
            <a:satOff val="-2924"/>
            <a:lumOff val="-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351588" y="1627766"/>
        <a:ext cx="241447" cy="242064"/>
      </dsp:txXfrm>
    </dsp:sp>
    <dsp:sp modelId="{4FF2A02A-26AD-42BB-BC7B-94E00FD7F6B1}">
      <dsp:nvSpPr>
        <dsp:cNvPr id="0" name=""/>
        <dsp:cNvSpPr/>
      </dsp:nvSpPr>
      <dsp:spPr>
        <a:xfrm>
          <a:off x="4839638" y="370364"/>
          <a:ext cx="1845463" cy="2713657"/>
        </a:xfrm>
        <a:prstGeom prst="roundRect">
          <a:avLst>
            <a:gd name="adj" fmla="val 10000"/>
          </a:avLst>
        </a:prstGeom>
        <a:solidFill>
          <a:schemeClr val="accent2">
            <a:hueOff val="-1939188"/>
            <a:satOff val="-4386"/>
            <a:lumOff val="-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Les laisser écrire OU dictée à l’adulte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Illustration</a:t>
          </a:r>
          <a:endParaRPr lang="fr-FR" sz="1800" kern="1200" dirty="0"/>
        </a:p>
      </dsp:txBody>
      <dsp:txXfrm>
        <a:off x="4893690" y="424416"/>
        <a:ext cx="1737359" cy="2605553"/>
      </dsp:txXfrm>
    </dsp:sp>
    <dsp:sp modelId="{DF07F870-C4A2-449C-AFF4-426DC1648A25}">
      <dsp:nvSpPr>
        <dsp:cNvPr id="0" name=""/>
        <dsp:cNvSpPr/>
      </dsp:nvSpPr>
      <dsp:spPr>
        <a:xfrm rot="34369">
          <a:off x="6847770" y="1538048"/>
          <a:ext cx="344893" cy="403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585584"/>
            <a:satOff val="-5847"/>
            <a:lumOff val="-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6847773" y="1618219"/>
        <a:ext cx="241425" cy="242064"/>
      </dsp:txXfrm>
    </dsp:sp>
    <dsp:sp modelId="{23784648-5561-40A2-AB41-670C0CF25E7E}">
      <dsp:nvSpPr>
        <dsp:cNvPr id="0" name=""/>
        <dsp:cNvSpPr/>
      </dsp:nvSpPr>
      <dsp:spPr>
        <a:xfrm>
          <a:off x="7335811" y="421498"/>
          <a:ext cx="1967568" cy="2662523"/>
        </a:xfrm>
        <a:prstGeom prst="roundRect">
          <a:avLst>
            <a:gd name="adj" fmla="val 10000"/>
          </a:avLst>
        </a:prstGeom>
        <a:solidFill>
          <a:schemeClr val="accent2">
            <a:hueOff val="-2908781"/>
            <a:satOff val="-6578"/>
            <a:lumOff val="-42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Partager les productions et échanger</a:t>
          </a:r>
          <a:endParaRPr lang="fr-FR" sz="1800" kern="1200" dirty="0"/>
        </a:p>
      </dsp:txBody>
      <dsp:txXfrm>
        <a:off x="7393439" y="479126"/>
        <a:ext cx="1852312" cy="2547267"/>
      </dsp:txXfrm>
    </dsp:sp>
    <dsp:sp modelId="{3ABD5D26-9764-4DEE-A3B1-A18271C579AE}">
      <dsp:nvSpPr>
        <dsp:cNvPr id="0" name=""/>
        <dsp:cNvSpPr/>
      </dsp:nvSpPr>
      <dsp:spPr>
        <a:xfrm rot="26245">
          <a:off x="9443726" y="1560758"/>
          <a:ext cx="297552" cy="403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9443727" y="1641105"/>
        <a:ext cx="208286" cy="242064"/>
      </dsp:txXfrm>
    </dsp:sp>
    <dsp:sp modelId="{2DA77B59-6569-488C-A6E0-4D63A4E9544A}">
      <dsp:nvSpPr>
        <dsp:cNvPr id="0" name=""/>
        <dsp:cNvSpPr/>
      </dsp:nvSpPr>
      <dsp:spPr>
        <a:xfrm>
          <a:off x="9864783" y="458870"/>
          <a:ext cx="1804696" cy="2625151"/>
        </a:xfrm>
        <a:prstGeom prst="roundRect">
          <a:avLst>
            <a:gd name="adj" fmla="val 10000"/>
          </a:avLst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Valoriser les élèves, garder la trace de sa production</a:t>
          </a:r>
          <a:endParaRPr lang="fr-FR" sz="1800" kern="1200" dirty="0"/>
        </a:p>
      </dsp:txBody>
      <dsp:txXfrm>
        <a:off x="9917641" y="511728"/>
        <a:ext cx="1698980" cy="2519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4360-DC91-4122-895C-B6E286A7910F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1C92-80C8-4B22-B1BE-951F5C428E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37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20763" y="282575"/>
            <a:ext cx="5181600" cy="29146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2533" y="3379143"/>
            <a:ext cx="5438140" cy="4466987"/>
          </a:xfrm>
        </p:spPr>
        <p:txBody>
          <a:bodyPr/>
          <a:lstStyle/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textuel non illustré (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langage d’évocation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-Le PE s’interdit de rebondir pour laisser les élèves travailler et interagir.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-Favoriser l’usage de l’imparfait qui permet d’introduire naturellement</a:t>
            </a:r>
            <a:r>
              <a:rPr lang="fr-F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les connecteurs logiques.</a:t>
            </a:r>
          </a:p>
          <a:p>
            <a:r>
              <a:rPr lang="fr-F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-Groupe hétérogène de 14 maximum (mais au moins 8) avec un écart type faible entre les élèves toutefois.</a:t>
            </a:r>
          </a:p>
          <a:p>
            <a:r>
              <a:rPr lang="fr-F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-Evaluation : faire des bilans de langage tous les 2 mois – être explicite sur le temps d’apprentissage.</a:t>
            </a:r>
          </a:p>
          <a:p>
            <a:r>
              <a:rPr lang="fr-F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 pas reformuler les mauvaises syntaxes, souvent les autres élèves le font naturellement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180A-529F-4AC8-9F4A-2E8FF27338E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0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20763" y="282575"/>
            <a:ext cx="5181600" cy="29146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2533" y="3379143"/>
            <a:ext cx="5438140" cy="4466987"/>
          </a:xfrm>
        </p:spPr>
        <p:txBody>
          <a:bodyPr/>
          <a:lstStyle/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textuel non illustré (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langage d’évocation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-Le PE s’interdit de rebondir pour laisser les élèves travailler et interagir.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-Favoriser l’usage de l’imparfait qui permet d’introduire naturellement</a:t>
            </a:r>
            <a:r>
              <a:rPr lang="fr-F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les connecteurs logiques.</a:t>
            </a:r>
          </a:p>
          <a:p>
            <a:r>
              <a:rPr lang="fr-F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-Groupe hétérogène de 14 maximum (mais au moins 8) avec un écart type faible entre les élèves toutefois.</a:t>
            </a:r>
          </a:p>
          <a:p>
            <a:r>
              <a:rPr lang="fr-F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-Evaluation : faire des bilans de langage tous les 2 mois – être explicite sur le temps d’apprentissage.</a:t>
            </a:r>
          </a:p>
          <a:p>
            <a:r>
              <a:rPr lang="fr-F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 pas reformuler les mauvaises syntaxes, souvent les autres élèves le font naturellement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180A-529F-4AC8-9F4A-2E8FF27338E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9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://blog.ac-versailles.fr/rallyemathssarcellessud/index.php/post/16/01/2016/PBM-Maternel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coledesloisirs.fr/un-jour-avec-claude-pont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2.ac-lyon.fr/ressources/rhone/eps/spip.php?article44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2.ac-lyon.fr/ressources/rhone/langues-vivantes/spip.php?article565&amp;lang=fr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2.ac-lyon.fr/ressources/rhone/arts-culture/spip.php?rubrique237&amp;lang=f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22232" y="194778"/>
            <a:ext cx="11147537" cy="2971051"/>
          </a:xfrm>
        </p:spPr>
        <p:txBody>
          <a:bodyPr/>
          <a:lstStyle/>
          <a:p>
            <a:r>
              <a:rPr lang="fr-FR" dirty="0"/>
              <a:t>Ressources pour mener des activités en classe multi-niveaux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0674417" y="6230415"/>
            <a:ext cx="1330014" cy="4349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Mai 2020</a:t>
            </a:r>
            <a:endParaRPr lang="fr-FR" sz="2000" dirty="0"/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182262" y="6230415"/>
            <a:ext cx="4155275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CPC Mornant Sud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9138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187337" y="6035039"/>
            <a:ext cx="9004663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GS à CM2: retrouvez les problèmes</a:t>
            </a:r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dans le dossier zippé joint</a:t>
            </a:r>
            <a:endParaRPr lang="fr-FR" sz="2399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49972" y="5524228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GS à CM2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83" y="5113811"/>
            <a:ext cx="1437051" cy="141870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49972" y="374309"/>
            <a:ext cx="10827521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Résoudre des problèmes pour chercher – exemples par niveau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337" y="4598126"/>
            <a:ext cx="2457491" cy="15414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244" y="4542618"/>
            <a:ext cx="1719670" cy="16608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428" y="4514585"/>
            <a:ext cx="1436648" cy="15073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954" y="4332650"/>
            <a:ext cx="1245326" cy="1767999"/>
          </a:xfrm>
          <a:prstGeom prst="rect">
            <a:avLst/>
          </a:prstGeom>
        </p:spPr>
      </p:pic>
      <p:pic>
        <p:nvPicPr>
          <p:cNvPr id="13" name="Image 1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6977" y="1523134"/>
            <a:ext cx="7067550" cy="2562225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36718" y="2145605"/>
            <a:ext cx="2745964" cy="173406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Maternelle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cliquez sur l’image</a:t>
            </a:r>
          </a:p>
          <a:p>
            <a:endParaRPr lang="fr-FR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Ou</a:t>
            </a:r>
          </a:p>
          <a:p>
            <a:endParaRPr lang="fr-FR" sz="1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http://blog.ac-versailles.fr/rallyemathssarcellessud/index.php/post/16/01/2016/PBM-Maternelle</a:t>
            </a:r>
            <a:endParaRPr lang="fr-FR" sz="1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7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576670" y="150221"/>
            <a:ext cx="5651066" cy="658641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Carnet de dessins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69921" y="5852160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Tous niveaux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0" y="1077685"/>
            <a:ext cx="11193733" cy="38470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769" y="4944972"/>
            <a:ext cx="5105400" cy="3905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85063" y="5904410"/>
            <a:ext cx="7276011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Retrouvez le document </a:t>
            </a:r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dossier zippé joint</a:t>
            </a:r>
            <a:endParaRPr lang="fr-FR" sz="2399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3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74320"/>
            <a:ext cx="12030891" cy="114530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5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Lire, écouter lire, réaliser une activité en lien avec la lecture d’un auteur : Claude Ponti</a:t>
            </a:r>
          </a:p>
          <a:p>
            <a:r>
              <a:rPr lang="fr-FR" sz="2399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399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7" y="1815736"/>
            <a:ext cx="10123916" cy="3640318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69921" y="5852160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Tous niveaux</a:t>
            </a:r>
            <a:endParaRPr lang="fr-FR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96149" y="5872787"/>
            <a:ext cx="8776854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Cliquez sur l’image ou rendez-vous sur :</a:t>
            </a:r>
          </a:p>
          <a:p>
            <a:r>
              <a:rPr lang="fr-FR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  <a:hlinkClick r:id="rId2"/>
              </a:rPr>
              <a:t>https</a:t>
            </a:r>
            <a:r>
              <a:rPr lang="fr-F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  <a:hlinkClick r:id="rId2"/>
              </a:rPr>
              <a:t>://www.ecoledesloisirs.fr/un-jour-avec-claude-ponti</a:t>
            </a:r>
            <a:endParaRPr lang="fr-FR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09005" y="222070"/>
            <a:ext cx="9808617" cy="11474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 et confinement</a:t>
            </a:r>
          </a:p>
          <a:p>
            <a:r>
              <a:rPr lang="fr-FR" sz="2399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399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69921" y="5852160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Tous niveaux</a:t>
            </a:r>
            <a:endParaRPr lang="fr-FR" b="1" dirty="0"/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43" y="1551622"/>
            <a:ext cx="7019925" cy="174307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631681" y="6008913"/>
            <a:ext cx="6699656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Retrouvez-le </a:t>
            </a:r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dossier zippé joint</a:t>
            </a:r>
            <a:endParaRPr lang="fr-FR" sz="2399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6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87829" y="274321"/>
            <a:ext cx="9808617" cy="8621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Langues vivantes</a:t>
            </a:r>
          </a:p>
          <a:p>
            <a:r>
              <a:rPr lang="fr-FR" sz="2399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399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69921" y="5852160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Tous niveaux</a:t>
            </a:r>
            <a:endParaRPr lang="fr-FR" b="1" dirty="0"/>
          </a:p>
        </p:txBody>
      </p:sp>
      <p:pic>
        <p:nvPicPr>
          <p:cNvPr id="7" name="Imag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402" y="1425892"/>
            <a:ext cx="9744075" cy="1628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6925" y="3476786"/>
            <a:ext cx="7075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semaine, une séquence avec différentes activités sera proposée pour les enfants de la maternelle au CM2.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196149" y="5872787"/>
            <a:ext cx="8776854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Cliquez sur l’image ou rendez-vous sur :</a:t>
            </a:r>
          </a:p>
          <a:p>
            <a:r>
              <a:rPr lang="fr-F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  <a:hlinkClick r:id="rId2"/>
              </a:rPr>
              <a:t>http://www2.ac-lyon.fr/ressources/rhone/langues-vivantes/spip.php?article565&amp;lang=fr</a:t>
            </a:r>
            <a:endParaRPr lang="fr-FR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6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83326" y="274321"/>
            <a:ext cx="9808617" cy="84690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musicale</a:t>
            </a:r>
          </a:p>
          <a:p>
            <a:r>
              <a:rPr lang="fr-FR" sz="2399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399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69921" y="5852160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Tous niveaux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2616925" y="3476786"/>
            <a:ext cx="7075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semaine, une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par cycle sera proposée avec les activités et ressources associées..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" y="1121229"/>
            <a:ext cx="9877425" cy="213360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196149" y="5872787"/>
            <a:ext cx="8776854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Cliquez sur l’image ou rendez-vous sur :</a:t>
            </a:r>
          </a:p>
          <a:p>
            <a:r>
              <a:rPr lang="fr-FR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  <a:hlinkClick r:id="rId2"/>
              </a:rPr>
              <a:t>http://www2.ac-lyon.fr/ressources/rhone/arts-culture/spip.php?rubrique237&amp;lang=fr</a:t>
            </a:r>
            <a:endParaRPr lang="fr-FR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7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6665" y="154252"/>
            <a:ext cx="9901542" cy="3278777"/>
          </a:xfrm>
        </p:spPr>
        <p:txBody>
          <a:bodyPr/>
          <a:lstStyle/>
          <a:p>
            <a:r>
              <a:rPr lang="fr-FR" sz="4000" u="sng" dirty="0" smtClean="0"/>
              <a:t>Contraintes</a:t>
            </a:r>
            <a:r>
              <a:rPr lang="fr-FR" sz="4000" dirty="0" smtClean="0"/>
              <a:t>: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En référence au protocole sanitaire en vigueur, respect des 5 fondamentaux :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91" y="3146721"/>
            <a:ext cx="6925407" cy="33145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61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921" y="5228595"/>
            <a:ext cx="2952102" cy="1302833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 smtClean="0"/>
              <a:t>Accueil: </a:t>
            </a:r>
          </a:p>
          <a:p>
            <a:pPr algn="ctr"/>
            <a:r>
              <a:rPr lang="fr-FR" b="1" dirty="0" smtClean="0"/>
              <a:t>Maintenir un accueil en collectif, dans un espace commun.</a:t>
            </a:r>
            <a:endParaRPr lang="fr-FR" b="1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71401141"/>
              </p:ext>
            </p:extLst>
          </p:nvPr>
        </p:nvGraphicFramePr>
        <p:xfrm>
          <a:off x="111754" y="378824"/>
          <a:ext cx="6302103" cy="424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421929537"/>
              </p:ext>
            </p:extLst>
          </p:nvPr>
        </p:nvGraphicFramePr>
        <p:xfrm>
          <a:off x="5724431" y="426721"/>
          <a:ext cx="6302103" cy="424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36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00446" y="104503"/>
            <a:ext cx="11625942" cy="390579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u="sng" dirty="0" smtClean="0"/>
              <a:t>2 cas </a:t>
            </a:r>
            <a:r>
              <a:rPr lang="fr-FR" sz="3200" u="sng" dirty="0" smtClean="0"/>
              <a:t>pour les enfants de personnel prioritaire </a:t>
            </a:r>
            <a:r>
              <a:rPr lang="fr-FR" sz="3200" dirty="0" smtClean="0"/>
              <a:t>:</a:t>
            </a:r>
            <a:endParaRPr lang="fr-FR" sz="3200" dirty="0" smtClean="0"/>
          </a:p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		- </a:t>
            </a:r>
            <a:r>
              <a:rPr lang="fr-FR" sz="3200" i="1" dirty="0" smtClean="0"/>
              <a:t>plan de travail amené</a:t>
            </a:r>
            <a:r>
              <a:rPr lang="fr-FR" sz="3200" dirty="0" smtClean="0">
                <a:sym typeface="Wingdings" panose="05000000000000000000" pitchFamily="2" charset="2"/>
              </a:rPr>
              <a:t> accompagner l’élève dans sa réalisation</a:t>
            </a:r>
          </a:p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		- </a:t>
            </a:r>
            <a:r>
              <a:rPr lang="fr-FR" sz="3200" i="1" dirty="0" smtClean="0"/>
              <a:t>pas de plan de travail </a:t>
            </a:r>
            <a:r>
              <a:rPr lang="fr-FR" sz="3200" dirty="0" smtClean="0">
                <a:sym typeface="Wingdings" panose="05000000000000000000" pitchFamily="2" charset="2"/>
              </a:rPr>
              <a:t></a:t>
            </a:r>
            <a:r>
              <a:rPr lang="fr-FR" sz="3200" dirty="0" smtClean="0"/>
              <a:t> proposer 2 activités d’apprentissage pour la demi-journée. </a:t>
            </a:r>
          </a:p>
          <a:p>
            <a:r>
              <a:rPr lang="fr-FR" sz="1800" i="1" dirty="0" smtClean="0"/>
              <a:t>(voir quelques pistes diapos suivantes)</a:t>
            </a:r>
            <a:endParaRPr lang="fr-FR" sz="3200" i="1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69921" y="5447211"/>
            <a:ext cx="2716970" cy="1084217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Temps de travail individuel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848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00446" y="104503"/>
            <a:ext cx="11625942" cy="390579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3200" i="1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69921" y="5365149"/>
            <a:ext cx="2716970" cy="1084217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Temps de travail collectif</a:t>
            </a:r>
            <a:endParaRPr lang="fr-FR" b="1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879913671"/>
              </p:ext>
            </p:extLst>
          </p:nvPr>
        </p:nvGraphicFramePr>
        <p:xfrm>
          <a:off x="1026160" y="143690"/>
          <a:ext cx="10978606" cy="595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0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00446" y="104503"/>
            <a:ext cx="11625942" cy="390579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3200" i="1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548640" y="1084216"/>
            <a:ext cx="11364686" cy="3605349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Diapos suivantes</a:t>
            </a:r>
          </a:p>
          <a:p>
            <a:pPr algn="ctr"/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4400" b="1" dirty="0" smtClean="0"/>
              <a:t>1 diapo = descriptif d’une activité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600" i="1" dirty="0" smtClean="0"/>
              <a:t>		(</a:t>
            </a:r>
            <a:r>
              <a:rPr lang="fr-FR" sz="2800" i="1" dirty="0" smtClean="0"/>
              <a:t>clic sur lien image OU ressource dans le dossier zippé joint)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563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589" y="1"/>
            <a:ext cx="9743302" cy="658641"/>
          </a:xfrm>
        </p:spPr>
        <p:txBody>
          <a:bodyPr>
            <a:no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Poser des questions sur une lecture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66109" y="817802"/>
            <a:ext cx="11613025" cy="7342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39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</a:t>
            </a:r>
            <a:r>
              <a:rPr lang="fr-FR" sz="2399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LIRE ou RACONTER une histoire </a:t>
            </a:r>
            <a:r>
              <a:rPr lang="fr-FR" sz="2399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montrer les images </a:t>
            </a:r>
            <a:r>
              <a:rPr lang="fr-FR" sz="2399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</a:t>
            </a:r>
            <a:endParaRPr lang="fr-FR" sz="2399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4494" y="1644018"/>
            <a:ext cx="11613027" cy="73929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fr-F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Poser des QUESTIONS : </a:t>
            </a:r>
            <a:endParaRPr lang="fr-F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5400000">
            <a:off x="2973163" y="1540431"/>
            <a:ext cx="519705" cy="4104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16" name="Rectangle 15"/>
          <p:cNvSpPr/>
          <p:nvPr/>
        </p:nvSpPr>
        <p:spPr>
          <a:xfrm>
            <a:off x="1413161" y="5168646"/>
            <a:ext cx="9883834" cy="146402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j-lt"/>
              </a:rPr>
              <a:t>Questions sur l’histoire</a:t>
            </a:r>
          </a:p>
          <a:p>
            <a:pPr algn="ctr"/>
            <a:endParaRPr lang="fr-FR" sz="400" b="1" dirty="0">
              <a:solidFill>
                <a:schemeClr val="tx1"/>
              </a:solidFill>
              <a:latin typeface="+mj-lt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« 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Qu’aurais-tu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fait à la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place de (nom d’un personnage) ?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 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» </a:t>
            </a:r>
            <a:r>
              <a:rPr lang="fr-FR" sz="1600" i="1" dirty="0" smtClean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Même question avec tous les personnages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« Que fera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(nom d’un personnage)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maintenant ? </a:t>
            </a:r>
            <a:r>
              <a:rPr lang="fr-FR" sz="1600" i="1" dirty="0" smtClean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Même question avec tous les personnages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« 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As-tu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aimé cette histoire ? »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3161" y="2447001"/>
            <a:ext cx="9883834" cy="781396"/>
          </a:xfrm>
          <a:prstGeom prst="rect">
            <a:avLst/>
          </a:prstGeom>
          <a:gradFill>
            <a:gsLst>
              <a:gs pos="100000">
                <a:srgbClr val="FFC000"/>
              </a:gs>
              <a:gs pos="100000">
                <a:schemeClr val="accent4">
                  <a:tint val="9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Demander à l’enfant de raconter </a:t>
            </a:r>
            <a:r>
              <a:rPr lang="fr-FR" sz="20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l’histoire : </a:t>
            </a:r>
          </a:p>
          <a:p>
            <a:pPr algn="ctr"/>
            <a:endParaRPr lang="fr-FR" sz="4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«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 De quoi 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te rappelles-tu 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? 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» ; «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 De quoi 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te souviens-tu 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encore ? » ; « Qu’a-t-on oublié de dire ? »…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3161" y="3344337"/>
            <a:ext cx="9883834" cy="170836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Questions sur les </a:t>
            </a:r>
            <a:r>
              <a:rPr lang="fr-FR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personnages</a:t>
            </a:r>
          </a:p>
          <a:p>
            <a:pPr algn="ctr"/>
            <a:endParaRPr lang="fr-FR" sz="5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« Qui sont les personnages » </a:t>
            </a:r>
            <a:endParaRPr lang="fr-FR" sz="16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«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 Que 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penses-tu 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de 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(nom d’un personnage) 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? </a:t>
            </a:r>
            <a:r>
              <a:rPr lang="fr-FR" sz="1600" i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Même question avec tous les </a:t>
            </a:r>
            <a:r>
              <a:rPr lang="fr-FR" sz="1600" i="1" dirty="0" smtClean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personnages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«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 Que voulait 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(nom d’un personnage) 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? </a:t>
            </a:r>
            <a:r>
              <a:rPr lang="fr-FR" sz="1600" i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Même question avec tous les </a:t>
            </a:r>
            <a:r>
              <a:rPr lang="fr-FR" sz="1600" i="1" dirty="0" smtClean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personnages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«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 </a:t>
            </a:r>
            <a:r>
              <a:rPr lang="fr-FR" sz="16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(nom d’un personnage) </a:t>
            </a:r>
            <a:r>
              <a:rPr lang="fr-FR" sz="16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a-t-il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obtenu ce qu’il voulait ? </a:t>
            </a:r>
            <a:r>
              <a:rPr lang="fr-FR" sz="1600" b="1" i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Même question avec tous les personnages</a:t>
            </a:r>
            <a:endParaRPr lang="fr-FR" sz="1600" b="1" i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Image 4" descr="Dessin animé, famille, lire, a, histoire heure couche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74" y="115520"/>
            <a:ext cx="969264" cy="143256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169921" y="5852160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Tous niveaux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695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335877" y="610844"/>
            <a:ext cx="8427917" cy="954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Activité quotidienne, à mener avec tous les élèves, en alternant moments collectifs et travail individuel</a:t>
            </a:r>
            <a:endParaRPr lang="fr-FR" sz="20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149053787"/>
              </p:ext>
            </p:extLst>
          </p:nvPr>
        </p:nvGraphicFramePr>
        <p:xfrm>
          <a:off x="155767" y="1789611"/>
          <a:ext cx="11669480" cy="308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ensées 7"/>
          <p:cNvSpPr/>
          <p:nvPr/>
        </p:nvSpPr>
        <p:spPr>
          <a:xfrm>
            <a:off x="5760720" y="1340131"/>
            <a:ext cx="2028306" cy="689956"/>
          </a:xfrm>
          <a:prstGeom prst="cloudCallout">
            <a:avLst>
              <a:gd name="adj1" fmla="val -31898"/>
              <a:gd name="adj2" fmla="val 1167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  <a:r>
              <a:rPr lang="fr-FR" dirty="0" smtClean="0"/>
              <a:t>nviron 10 minutes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69921" y="5852160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Tous niveaux</a:t>
            </a:r>
            <a:endParaRPr lang="fr-FR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25337" y="312386"/>
            <a:ext cx="1474514" cy="65864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Ecrire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ensées 9"/>
          <p:cNvSpPr/>
          <p:nvPr/>
        </p:nvSpPr>
        <p:spPr>
          <a:xfrm>
            <a:off x="7509555" y="5017970"/>
            <a:ext cx="4676502" cy="1515291"/>
          </a:xfrm>
          <a:prstGeom prst="cloudCallout">
            <a:avLst>
              <a:gd name="adj1" fmla="val -13454"/>
              <a:gd name="adj2" fmla="val -1040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Valoriser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les productions de chacun</a:t>
            </a:r>
          </a:p>
          <a:p>
            <a:pPr marL="285750" indent="-285750">
              <a:buFontTx/>
              <a:buChar char="-"/>
            </a:pP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Interpréter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en groupe et avec l’adulte, sur le sens des écrits.</a:t>
            </a:r>
          </a:p>
          <a:p>
            <a:pPr marL="285750" indent="-285750">
              <a:buFontTx/>
              <a:buChar char="-"/>
            </a:pP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Poser un écart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l’enseignant propose la norme orthographique aux élèves (sauf dictée à l’adulte)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84520" y="5621726"/>
            <a:ext cx="1436914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Rôle enseignant</a:t>
            </a:r>
            <a:endParaRPr lang="fr-FR" sz="1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24645" y="6241296"/>
            <a:ext cx="8567646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Retrouvez les</a:t>
            </a:r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activités dans le dossier zippé joint</a:t>
            </a:r>
            <a:endParaRPr lang="fr-FR" sz="2399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5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1039378"/>
            <a:ext cx="8058422" cy="4185765"/>
          </a:xfrm>
          <a:prstGeom prst="rect">
            <a:avLst/>
          </a:prstGeom>
        </p:spPr>
      </p:pic>
      <p:sp>
        <p:nvSpPr>
          <p:cNvPr id="3" name="Sous-titre 2"/>
          <p:cNvSpPr txBox="1">
            <a:spLocks/>
          </p:cNvSpPr>
          <p:nvPr/>
        </p:nvSpPr>
        <p:spPr>
          <a:xfrm>
            <a:off x="91544" y="5904411"/>
            <a:ext cx="1110239" cy="67926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 smtClean="0"/>
              <a:t>C2/C3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982" y="4958443"/>
            <a:ext cx="1962150" cy="2667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653349" y="5650718"/>
            <a:ext cx="8567646" cy="6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Retrouvez les</a:t>
            </a:r>
            <a:r>
              <a:rPr lang="fr-FR" sz="2399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activités dans le dossier zippé joint</a:t>
            </a:r>
            <a:endParaRPr lang="fr-FR" sz="2399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69473" y="155632"/>
            <a:ext cx="4852057" cy="65864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 mental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541</TotalTime>
  <Words>843</Words>
  <Application>Microsoft Office PowerPoint</Application>
  <PresentationFormat>Grand écran</PresentationFormat>
  <Paragraphs>122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2</vt:lpstr>
      <vt:lpstr>Concis</vt:lpstr>
      <vt:lpstr>Ressources pour mener des activités en classe multi-niveaux</vt:lpstr>
      <vt:lpstr>Contraintes:  En référence au protocole sanitaire en vigueur, respect des 5 fondamentaux : </vt:lpstr>
      <vt:lpstr>Présentation PowerPoint</vt:lpstr>
      <vt:lpstr>Présentation PowerPoint</vt:lpstr>
      <vt:lpstr>Présentation PowerPoint</vt:lpstr>
      <vt:lpstr>Présentation PowerPoint</vt:lpstr>
      <vt:lpstr>Poser des questions sur une lecture</vt:lpstr>
      <vt:lpstr>Présentation PowerPoint</vt:lpstr>
      <vt:lpstr>Présentation PowerPoint</vt:lpstr>
      <vt:lpstr>Présentation PowerPoint</vt:lpstr>
      <vt:lpstr>Carnet de dessins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circo</dc:creator>
  <cp:lastModifiedBy>circo</cp:lastModifiedBy>
  <cp:revision>65</cp:revision>
  <dcterms:created xsi:type="dcterms:W3CDTF">2020-03-24T08:31:27Z</dcterms:created>
  <dcterms:modified xsi:type="dcterms:W3CDTF">2020-05-11T09:54:09Z</dcterms:modified>
</cp:coreProperties>
</file>